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ram, his officers, and his cavalry marched to Edom, where the Edomite army surrounded them. He escaped during the n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Judah was never able to regain control of Edom. Even the town of Libnah rebelled at that time.Those things happened because Jehoram had turned away from the Lord, the God his ancestors had worship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horam even built local shrines in the hills of Judah and let the people sin against the Lord by worshiping foreign go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day, Jehoram received a letter from Elijah the prophet that said:I have a message for you from the Lord God your ancestor David worshiped. He knows that you have not followed the example of Jehoshaphat your father or Asa your grandfa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you have acted like those sinful kings of Israel and have encouraged the people of Judah to stop worshiping the Lord, just as Ahab and his descendants did. You even murdered your own brothers, who were better men tha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you have done these terrible things, the Lord will severely punish the people in your kingdom, including your own family, and he will destroy everything you 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ill be struck with a painful stomach disease and suffer until you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later caused the Philistines and the Arabs who lived near the Ethiopians to become angry with Jehor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invaded Judah and stole the royal property from the palace, and they led Jehoram's wives and sons away as prisoners. The only one left behind was Ahaziah, his youngest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this happened, the Lord struck Jehoram with an incurable stomach disea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hoshaphat died and was buried beside his ancestors in Jerusalem, and his son Jehoram became king.King Jehoram  of Judah(2 Kings 8.16-2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bout two years later, Jehoram died in terrible pain. No bonfire was built to honor him, even though the people had done this for his ancesto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horam was 32 years old when he became king, and he ruled 8 years from Jerusalem. He died, and no one even felt sad. He was buried in Jerusalem, but not in the royal tomb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Jehoshaphat had seven sons: Jehoram, Azariah, Jehiel, Zechariah, Azariah, Michael, and Shephat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hoshaphat gave each of them silver and gold, as well as other valuable gifts. He also put them in charge of the fortified cities in Judah, but he had chosen his oldest son Jehoram to succeed him as k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Jehoram had taken control of Judah, he had his brothers killed, as well as some of the nation's lead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as 32 years old when he became king, and he ruled eight years from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horam married Ahab's daughter and followed the sinful example of Ahab's family and the other kings of Israel. He disobeyed the Lord by doing wro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because the Lord had made a solemn promise to King David that someone from his family would always rule in Judah, he refused to wipe out David's descenda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Jehoram was king, the people of Edom rebelled and chose their own king.]]></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2026-06-02T00:43:13Z</dcterms:created>
  <dcterms:modified xsi:type="dcterms:W3CDTF">2026-06-02T00:43:13Z</dcterms:modified>
  <dc:title>Bible.com.au: 2 Chronicles 21:1-20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