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7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ab and Ammon  Are Defe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armies of Moab and Ammon, together with the Meunites, went to war against Jehoshaph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ssengers told Jehoshaphat, “A large army from Edom east of the Dead Sea has invaded our country. They have already reached En-Ge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shaphat was afraid, so he asked the Lord what to do. He then told the people of Judah to go without eating to show their sorr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immediately left for Jerusalem to ask for the Lord's hel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everyone from Judah and Jerusalem had come together at the Lord's temple, Jehoshaphat stood in front of the new court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rayed:You, Lord, are the God our ancestors worshiped, and from heaven you rule every nation in the world. You are so powerful that no one can defea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ur God, you forced out the nations who lived in this land before your people Israel came here, and you gave it to the descendants of your friend Abraham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ur ancestors lived in this land and built a temple to hono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believed that whenever this land is struck by war or disease or famine, your people can pray to you at the temple, and you will hear their prayer and sav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see that the armies of Ammon, Moab, and Edom are attacking us! Those are the nations you would not let our ancestors invade on their way from Egypt, so these nations were not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y are coming to take back the land you gave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n't you going to punish them? We won't stand a chance when this army attacks. We don't know what to do—we are begging for your hel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every man, woman, and child of Judah was standing there at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s Spirit suddenly spoke to Jahaziel, a Levite from the Asaph cl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ahaziel said:Your Majesty and everyone from Judah and Jerusalem, the Lord says that you don't need to be afraid or let this powerful army discourage you. God will fight on your s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re's what you must do. Tomorrow the enemy armies will march through the desert around the town of Jeruel. March down and meet them at the town of Ziz as they come up the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on't even have to fight. Just take your positions and watch the Lord rescue you from your enemy. Don't be afraid. Just do as you're told. And as you march out tomorrow, the Lord will be there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shaphat bowed low to the ground and everyone worshiped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ome Levites from the Kohath and Korah clans stood up and shouted praises to the Lord Go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the next morning, as everyone got ready to leave for the desert near Tekoa, Jehoshaphat stood up and said, “Listen my friends, if we trust the Lord God and believe what these prophets have told us, the Lord will help us, and we will be successf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explained his plan and appointed men to march in front of the army and praise the Lord for his holy power by singing:“Praise the Lord!His love never e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soon as they began singing, the Lord confused the enemy cam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at the Ammonite and Moabite troops attacked and completely destroyed those from Edom. Then they turned against each other and fought until the entire camp was wiped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udah's army reached the tower that overlooked the desert, they saw that every soldier in the enemy's army was lying dead 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ehoshaphat and his troops went into the camp to carry away everything of value. They found a large herd of livestock, a lot of equipment, clothes, and other valuable things. It took them three days to carry it all away, and there was still some left o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on the fourth day, everyone came together in Beracah Valley and sang praises to the Lord. That's why that place was called Praise Vall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Jehoshaphat led the crowd back to Jerusalem. And as they marched, they played harps and blew trumpets. They were very happy because the Lord had given them victory over their enemies, so when they reached the city, they went straight to the tem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other nations heard how the Lord had fought against Judah's enemies, they were too afr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o invade Judah. The Lord let Jehoshaphat's kingdom be at peace.Jehoshaphat Dies(1 Kings 22.41-5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shaphat was 35 years old when he became king of Judah, and he ruled from Jerusalem for 25 years. His mother was Azubah daughter of Shilh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hoshaphat obeyed the Lord, just as his father Asa had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he did not destroy the local shrines. So the people still worshiped foreign gods, instead of faithfully serving the God their ancestors had worship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else Jehoshaphat did while he was king is written in the records of Jehu son of Hanani that are included in The History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Jehoshaphat was king, he signed a peace treaty with Ahaziah the wicked king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greed to build several seagoing ships at Ezion-Geb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e prophet Eliezer warned Jehoshaphat, “The Lord will destroy these ships because you have supported Ahaziah.” The ships were wrecked and never sai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2026-09-18T19:52:25Z</dcterms:created>
  <dcterms:modified xsi:type="dcterms:W3CDTF">2026-09-18T19:52:25Z</dcterms:modified>
  <dc:title>Bible.com.au: 2 Chronicles 20:1-37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