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0: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ur ancestors lived in this land and built a temple to honor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believed that whenever this land is struck by war or disease or famine, your people can pray to you at the temple, and you will hear their prayer and save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can see that the armies of Ammon, Moab, and Edom are attacking us! Those are the nations you would not let our ancestors invade on their way from Egypt, so these nations were not destroy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ey are coming to take back the land you gave 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ren't you going to punish them? We won't stand a chance when this army attacks. We don't know what to do—we are begging for your hel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ile every man, woman, and child of Judah was standing there at the tem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s Spirit suddenly spoke to Jahaziel, a Levite from the Asaph cl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Jahaziel said:Your Majesty and everyone from Judah and Jerusalem, the Lord says that you don't need to be afraid or let this powerful army discourage you. God will fight on your sid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here's what you must do. Tomorrow the enemy armies will march through the desert around the town of Jeruel. March down and meet them at the town of Ziz as they come up the valle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won't even have to fight. Just take your positions and watch the Lord rescue you from your enemy. Don't be afraid. Just do as you're told. And as you march out tomorrow, the Lord will be there with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oab and Ammon  Are Defeat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ehoshaphat bowed low to the ground and everyone worshiped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some Levites from the Kohath and Korah clans stood up and shouted praises to the Lord God of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arly the next morning, as everyone got ready to leave for the desert near Tekoa, Jehoshaphat stood up and said, “Listen my friends, if we trust the Lord God and believe what these prophets have told us, the Lord will help us, and we will be successfu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he explained his plan and appointed men to march in front of the army and praise the Lord for his holy power by singing:“Praise the Lord!His love never end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s soon as they began singing, the Lord confused the enemy camp,]]></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at the Ammonite and Moabite troops attacked and completely destroyed those from Edom. Then they turned against each other and fought until the entire camp was wiped ou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Judah's army reached the tower that overlooked the desert, they saw that every soldier in the enemy's army was lying dead on the grou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Jehoshaphat and his troops went into the camp to carry away everything of value. They found a large herd of livestock, a lot of equipment, clothes, and other valuable things. It took them three days to carry it all away, and there was still some left ov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on the fourth day, everyone came together in Beracah Valley and sang praises to the Lord. That's why that place was called Praise Valle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28 ]]></a:t>
            </a:r>
            <a:r>
              <a:rPr lang="en-US" b="1" sz="3000" spc="0" u="none">
                <a:solidFill>
                  <a:srgbClr val="000000">
                    <a:alpha val="100.00%"/>
                  </a:srgbClr>
                </a:solidFill>
                <a:latin typeface="Calibri"/>
              </a:rPr>
              <a:t><![CDATA[Jehoshaphat led the crowd back to Jerusalem. And as they marched, they played harps and blew trumpets. They were very happy because the Lord had given them victory over their enemies, so when they reached the city, they went straight to the tem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time later, the armies of Moab and Ammon, together with the Meunites, went to war against Jehoshapha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the other nations heard how the Lord had fought against Judah's enemies, they were too afrai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o invade Judah. The Lord let Jehoshaphat's kingdom be at peace.Jehoshaphat Dies(1 Kings 22.41-50)]]></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ehoshaphat was 35 years old when he became king of Judah, and he ruled from Jerusalem for 25 years. His mother was Azubah daughter of Shilh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ehoshaphat obeyed the Lord, just as his father Asa had don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he did not destroy the local shrines. So the people still worshiped foreign gods, instead of faithfully serving the God their ancestors had worship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Everything else Jehoshaphat did while he was king is written in the records of Jehu son of Hanani that are included in The History of the Kings of Israe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ile Jehoshaphat was king, he signed a peace treaty with Ahaziah the wicked king of Israe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y agreed to build several seagoing ships at Ezion-Geb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the prophet Eliezer warned Jehoshaphat, “The Lord will destroy these ships because you have supported Ahaziah.” The ships were wrecked and never sail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essengers told Jehoshaphat, “A large army from Edom east of the Dead Sea has invaded our country. They have already reached En-Ged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hoshaphat was afraid, so he asked the Lord what to do. He then told the people of Judah to go without eating to show their sorro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immediately left for Jerusalem to ask for the Lord's hel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 everyone from Judah and Jerusalem had come together at the Lord's temple, Jehoshaphat stood in front of the new courtya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prayed:You, Lord, are the God our ancestors worshiped, and from heaven you rule every nation in the world. You are so powerful that no one can defeat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ur God, you forced out the nations who lived in this land before your people Israel came here, and you gave it to the descendants of your friend Abraham forever.]]></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2026-07-23T08:28:24Z</dcterms:created>
  <dcterms:modified xsi:type="dcterms:W3CDTF">2026-07-23T08:28:24Z</dcterms:modified>
  <dc:title>Bible.com.au: 2 Chronicles 20:1-37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