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9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old them:Faithfully serv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will bring you legal cases that involve every type of crime, including murder. You must settle these cases and warn the people to stop sinning against the Lord, so that he won't get angry and punish Judah. Remember, if you follow these instructions, you won't be held responsible for anything that happe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the high priest will have the final say in any religious case. And Zebadiah, the leader of the Judah tribe, will have the final say in all other cases. The rest of the Levites will serve as your assistants. Be brave, and I pray that the Lord will help you do r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returned safely to his palac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prophet Jehu son of Hanani met him and said:By helping that wicked Ahab, you have made friends with someone who hates the Lord. Now the Lord God is angry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t everything about you is bad. You destroyed the sacred poles used in worshiping the goddess Asherah—that shows you have tried to obey the Lord.Jehoshaphat Appoints Judges  To Settle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but he often traveled through his kingdom, from Beersheba in the south to the edge of the hill country of Ephraim in the north. He talked with the people and convinced them to turn back to the Lord God and worship him, just as their ancestors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ssigned judges to each of the fortified cities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ld them:Be careful when you make your decisions in court, because you are judging by the Lord's standards and not by human standards, and he will know what you dec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o your work in honor of him and know that he won't allow you to be unfair to anyone or to take b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shaphat also chose some Levites, some priests, and some of the family leaders, and he appointed them to serve as judges in Jerusal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2026-06-22T07:23:04Z</dcterms:created>
  <dcterms:modified xsi:type="dcterms:W3CDTF">2026-06-22T07:23:04Z</dcterms:modified>
  <dc:title>Bible.com.au: 2 Chronicles 19:1-11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