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78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hab sent someone to bring Micaiah as soon as possi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time, Ahab and Jehoshaphat were dressed in their royal robes and were seated on their thrones at the threshing place near the gate of Samaria, listening to the prophets tell them what the Lord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edekiah son of Chenaanah was one of the prophets. He had made some horns out of iron and shouted, “Ahab, the Lord says you will attack the Syrians like a bull with iron horns and wip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prophets agreed that Ahab should attack the Syrians at Ramoth and promised that the Lord would help him def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anwhile, the messenger who went to get Micaiah whispered, “Micaiah, all the prophets have good news for Ahab. Now go and say the sam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ll say whatever the living Lord my God tells me to say,” Micaiah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icaiah went up to Ahab, who asked, “Micaiah, should we attack Ramoth?”“Yes!” Micaiah answered. “The Lord will help you capture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ab shouted, “Micaiah, I've told you over and over to tell me the truth! What does the Lord really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aiah answered, “In a vision I saw Israelite soldiers wandering around, lost in the hills like sheep without a shepherd. The Lord said, ‘These troops have no leader. They should go home and not f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b turned to Jehoshaphat and said, “I told you he would bring me bad ne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Warns King Ahab  of Israel(1 Kings 22.1-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replied:I then saw the Lord seated on his throne with every creature in heaven gathered arou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sked, “Who can trick Ahab and make him go to Ramoth where he will be killed?”They talked about it for a whi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finally a spirit came forward and said to the Lord, “I can trick Ahab.”“How?”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ll make Ahab's prophets lie to him.”“Good!” the Lord replied. “Now go and do it. You will be success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ab, this is exactly what has happened. The Lord made all your prophets lie to you, and he knows you will soon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Zedekiah walked over and slapped Micaiah on the face. Then he asked, “Do you really think the Lord would speak to you and not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answered, “You'll find out on the day you have to hide in the back room of som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ab shouted, “Arrest Micaiah! Take him to Prince Joash and Governor Amon of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m to put him in prison and to give him nothing but bread and water until I come back saf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said, “If you do come back, I was wrong about what the Lord wanted me to say.” Then he told the crowd, “Don't forget what I said!”Ahab Dies at Ramoth(1 Kings 22.29-3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was now very rich and famous. He signed a treaty with King Ahab of Israel by arranging the marriage of his son and Ahab's daugh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b and Jehoshaphat led their armies to Ramoth in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fore they went into battle, Ahab said, “Jehoshaphat, I'll disguise myself, but you wear your royal robe.” Ahab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of Syria had ordered his chariot commanders to attack only Aha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they saw Jehoshaphat in his robe, they thought he was Ahab and started to attack him. But Jehoshaphat prayed, and the Lord made the Syrian soldiers sto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realized he wasn't Ahab, they left him al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ever, during the fighting a soldier shot an arrow without even aiming, and it hit Ahab between two pieces of his armor. He shouted to his chariot driver, “I've been hit! Get me out of 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fighting lasted all day, with Ahab propped up in his chariot so he could see the Syrian troops. He stayed there until evening, and by sundown he was d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Jehoshaphat went to visit Ahab in his capital city of Samaria. Ahab slaughtered sheep and cattle and prepared a big feast to honor Jehoshaphat and the officials with him. Ahab talked about attacking the city of Ramoth in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inally asked, “Jehoshaphat, would you go with me to attack Ramoth?”“Yes,” Jehoshaphat answered. “My army is at your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irst let's ask the Lord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sent for 400 prophets and asked, “Should I attack the city of Ramoth?”“Yes!” the prophets answered. “God will help you capture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Just to make sure, is there another of the Lord's prophets we can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ould ask Micaiah son of Imlah,” Ahab said. “But I hate Micaiah. He always has bad news for me.”“Don't say that!” Jehoshaphat repli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2026-07-18T08:05:15Z</dcterms:created>
  <dcterms:modified xsi:type="dcterms:W3CDTF">2026-07-18T08:05:15Z</dcterms:modified>
  <dc:title>Bible.com.au: 2 Chronicles 18:1-34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