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7: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carried with them a copy of the Lord's Law wherever they went and taught the people from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nations around Judah were afraid of the Lord's power, so none of them attacked Jehoshaph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ilistines brought him silver and other gifts to keep peace. Some of the Arab people brought him 7,700 rams and the same number of goa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Jehoshaphat became more powerful, he built fortresses and cit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he stored supplies. He also kept in Jerusalem some experienced soldi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the Judah and Benjamin tribes. These soldiers were grouped according to their clans.Adnah was the commander of the troops from Judah, and he had 300,000 soldiers under his comm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hohanan was second in command, with 280,000 soldiers under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masiah son of Zichri, who had volunteered to serve the Lord, was third in command, with 200,000 soldiers under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ada was a brave warrior who commanded the troops from Benjamin. He had 200,000 soldiers under his command, all of them armed with bows and shiel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hozabad was second in command, with 180,000 soldiers under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ehoshaphat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troops who protected the king in Jerusalem, not counting those he had assigned to the fortified cities throughout the count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hoshaphat son of Asa became king and strengthened his defenses against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ssigned troops to the fortified cities in Judah, as well as to other towns in Judah and to those towns in Ephraim that his father Asa had captu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ehoshaphat's father had first become king of Judah, he was faithful to the Lord and refused to worship the god Baal as the kings of Israel did. Jehoshaphat followed his father's example and obeyed and worshiped the Lord. And so the Lord blessed Jehoshaph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lped him keep firm control of his kingdom. The people of Judah brought gifts to Jehoshaphat, but even after he became very rich and respec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remained completely faithful to the Lord. He destroyed all the local shrines in Judah, including the places where the goddess Asherah was worship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third year of Jehoshaphat's rule, he chose five officials and gave them orders to teach the Lord's Law in every city and town in Judah. They were Benhail, Obadiah, Zechariah, Nethanel, and Mica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assistants were the following nine Levites: Shemaiah, Nethaniah, Zebadiah, Asahel, Shemiramoth, Jehonathan, Adonijah, Tobijah, and Tob-Adonijah. Two priests, Elishama and Jehoram, also went along.]]></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2026-06-02T00:46:41Z</dcterms:created>
  <dcterms:modified xsi:type="dcterms:W3CDTF">2026-06-02T00:46:41Z</dcterms:modified>
  <dc:title>Bible.com.au: 2 Chronicles 17:1-19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