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how powerful the Ethiopian and Libyan army was, with all their chariots and cavalry troops! You trusted the Lord to help you then, and you defeat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constantly watching everyone, and he gives strength to those who faithfully obey him. But you have done a foolish thing, and your kingdom will never be at peac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sa heard this, he was so angry that he put Hanani in prison. Asa was also cruel to some of his people.Asa Dies(1 Kings 15.23,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thing Asa did while he was king is written in The History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ule, he got a very bad foot disease, but he relied on doctors and refused to ask the Lord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ied two years l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ier, Asa had his own tomb cut out of a rock hill in Jerusalem. So he was buried there, and the tomb was filled with spices and sweet-smelling oils. Then the people built a bonfire in his ho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Baasha of Israel  Invades Judah(1 Kings 15.16-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s rule, King Baasha of Israel invaded Judah and captured the town of Ramah. He started making the town stronger, and he put troops there to stop people from going in and out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sa heard about this, he took the silver and gold from his palace and from the Lord's temple. Then he sent it to Damascus with this message for King Benhadad of Syr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ink we should sign a peace treaty, just as our fathers did. This silver and gold is a present for you. Would you please break your treaty with King Baasha of Israel and force him to leave my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did what Asa asked and sent the Syrian army into Israel. They captured the towns of Ijon, Dan, Abel-Maim, and all the towns in Naphtali where supplies were ke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about it, he stopped his work on the town of Ram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a ordered everyone in Judah to carry away the stones and wood Baasha had used to fortify Ramah. Then he fortified the towns of Geba and Mizpah with these same stones and wood.Hanani the Prophet  Condemns 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after that happened, Hanani the prophet went to Asa and said:You depended on the king of Syria instead of depending on the Lord your God. And so, you will never defeat the Syrian arm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2026-06-14T14:41:26Z</dcterms:created>
  <dcterms:modified xsi:type="dcterms:W3CDTF">2026-06-14T14:41:26Z</dcterms:modified>
  <dc:title>Bible.com.au: 2 Chronicles 16:1-14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