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a had a large army of brave soldiers: 300,000 of them were from the tribe of Judah and were armed with shields and spears; 280,000 were from Benjamin and were armed with shields and bows.Judah Defeats  Ethiopia's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erah from Ethiopia led an army of 1,000,000 soldiers and 300 chariots to the town of Mareshah in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a met him there, and the two armies prepared for battle in Zephathah Vall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a prayed:Lord God, only you can help a powerless army defeat a stronger one. So we depend on you to help us. We will fight against this powerful army to honor your name, and we know that you won't be defeated. You are the Lord 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helped Asa and his army defeat the Ethiopians. The enemy soldiers ran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a and his troops chased them as far as Gerar. It was a total defeat—the Ethiopians could not even fight back!The soldiers from Judah took everything that had belonged to the Ethiopi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ople who lived in the villages around Gerar learned what had happened and were afraid of the Lord. So Judah's army easily defeated them and carried off everything of value that they wanted from these tow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lso attacked the camps where the shepherds lived and took a lot of sheep, goats, and camels. Then they went back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sa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ijah died and was buried in Jerusalem. Then his son Asa became king, and Judah had ten years of pe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a obeyed the Lord his God and did r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estroyed the local shrines and the altars to foreign gods. He smashed the stone images of gods and cut down the sacred poles used in worshiping the goddess Asher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told everyone in Judah to worship the Lord God, just as their ancestors had done, and to obey his laws and teac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destroyed every local shrine and incense altar in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blessed Judah with peace while Asa was king, and so during that time, Asa fortified many of the tow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o the people, “Let's build walls and defense towers for these towns, and put in gates that can be locked with bars. This land still belongs to us, because we have obeyed the Lord our God. He has given us peace from all our enemies.” The people did everything Asa had suggested.]]></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2026-07-23T08:28:46Z</dcterms:created>
  <dcterms:modified xsi:type="dcterms:W3CDTF">2026-07-23T08:28:46Z</dcterms:modified>
  <dc:title>Bible.com.au: 2 Chronicles 14:1-15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