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you and your powerful army think you can stand up to the kingdom that the Lord has given to David's descendants. The only gods you have are those gold statues of calves that Jeroboam made f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don't even have descendants of Aaron on your side, because you forced out the Lord's priests and Levites. In their place, you appoint ordinary people to be priests, just as the foreign nations do. In fact, anyone who brings a bull and seven rams to the altar can become a priest of your so-called g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not turned our backs on the Lord God! Aaron's own descendants serve as our priests, and the Levites are their assist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wo times every day they offer sacrifices and burn incense to the Lord. They set out the sacred loaves of bread on a table that has been purified, and they light the lamps in the gold lampstand every day at sunset. We follow the commands of the Lord our God—you have reject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s why God is on our side and will lead us into battle when the priests sound the signal on the trumpets. It's no use, Israelites. You might as well give up. There's no way you can defeat the Lord, the God your ancestors worship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ile Abijah was talking, Jeroboam had sent some of his troops to attack Judah's army from behind, while the rest attacked from the fro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s army realized they were trapped, and so they prayed to the Lord. The priests blew the signal on the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troops let out a battle cry. Then with Abijah leading them into battle, God defeated Jeroboam and Israel's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sraelites ran away, and God helped Judah's soldiers slaugh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500 ]]></a:t>
            </a:r>
            <a:r>
              <a:rPr lang="en-US" b="1" sz="3000" spc="0" u="none">
                <a:solidFill>
                  <a:srgbClr val="000000">
                    <a:alpha val="100.00%"/>
                  </a:srgbClr>
                </a:solidFill>
                <a:latin typeface="Calibri"/>
              </a:rPr>
              <a:t><![CDATA[,000 enemy tro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bijah of Judah(1 Kings 15.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s army won because they had trusted the Lord God of thei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ijah kept up his attack on Jeroboam's army and captured the Israelite towns of Bethel, Jeshanah, and Ephron, as well as the villages aroun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oboam never regained his power during the rest of Abijah's rule. The Lord punished Jeroboam, and he died, but Abijah became more power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ijah had a total of 14 wives, 22 sons, and 16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Abijah said and did while he was king is written in the records of Iddo the proph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jah became king of Judah in Jeroboam's eighteenth year as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uled from Jerusalem for three years. His mother was Micaiah the daughter of Uriel from Gibeah.Some time later, Abijah and King Jeroboam of Israel went to war against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ijah's army had 400,000 troops, and Jeroboam met him in battle with 800,000 troop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jah went to the top of Mount Zemaraim in the hills of Ephraim and shouted:Listen, Jeroboam and all you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of Israel has made a solemn promise that every king of Israel will be from David's fam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roboam, you were King Solomon's official, and you rebe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right after Rehoboam became king, you and your bunch of worthless followers challenged Rehoboam, who was too young to know how to stop yo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2026-06-02T00:43:21Z</dcterms:created>
  <dcterms:modified xsi:type="dcterms:W3CDTF">2026-06-02T00:43:21Z</dcterms:modified>
  <dc:title>Bible.com.au: 2 Chronicles 13:1-22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