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14534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12: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will conquer and rule them.Then my people will know what it's like to serve a foreign king instead of serving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hishak attacked Jerusalem and took all the valuable things from the temple and from the palace, including Solomon's gold shield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Rehoboam had bronze shields made to replace the gold ones, and he ordered the guards at the city gates to keep them saf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ever Rehoboam went to the Lord's temple, the guards carried the shields. But they always took them back to the guardroom as soon as he had finished worship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Rehoboam turned back to the Lord, and so the Lord did not let Judah be completely destroyed, and Judah was prosperous again.Rehoboam's Rule in Judah(1 Kings 14.21,29-31)]]></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Rehoboam was 41 years old when he became king, and he ruled 17 years from Jerusalem, the city where the Lord had chosen to be worshiped. His mother Naamah was from Ammon. Rehoboam was a powerful k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he still did wrong and refused to obey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Everything else Rehoboam did while he was king, including a history of his family, is written in the records of the two prophets, Shemaiah and Iddo. During Rehoboam's rule, he and King Jeroboam of Israel were constantly at wa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Rehoboam died, he was buried beside his ancestors in Jerusalem, and his son Abijah became k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ing Shishak of Egypt  Invades Judah(1 Kings 14.25-28)]]></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on after Rehoboam had control of his kingdom, he and everyone in Judah stopped obeying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in the fifth year of Rehoboam's rule, the Lord punished them for their unfaithfulness and allowed King Shishak of Egypt to invade Juda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hishak attacked with his army of 1,200 chariots and 60,000 cavalry troops, as well as countless Egyptian soldiers from Libya, Sukkoth, and Ethiopi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captured every one of the fortified cities in Judah and then marched to Jerusal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Rehoboam and the leaders of Judah had gone to Jerusalem to escape Shishak's invasion. And while they were there, Shemaiah the prophet told them, “The Lord says that because you have disobeyed him, he has now abandoned you. The Lord will not help you against Shisha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Rehoboam and the leaders were sorry for what they had done and admitted, “The Lord is right. We have deserted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the Lord heard this, he told Shemaiah:The people of Judah are truly sorry for their sins, and so I won't let Shishak completely destroy them. But because I am still angry,]]></a:t>
            </a:r>
          </a:p>
        </p:txBody>
      </p:sp>
    </p:spTree>
  </p:cSld>
  <p:clrMapOvr>
    <a:masterClrMapping/>
  </p:clrMapOvr>
</p:sld>
</file>

<file path=ppt/theme/theme1.xml><?xml version="1.0" encoding="utf-8"?>
<a:theme xmlns:a="http://schemas.openxmlformats.org/drawingml/2006/main" name="Theme76">
  <a:themeElements>
    <a:clrScheme name="Theme7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2026-05-18T18:31:15Z</dcterms:created>
  <dcterms:modified xsi:type="dcterms:W3CDTF">2026-05-18T18:31:15Z</dcterms:modified>
  <dc:title>Bible.com.au: 2 Chronicles 12:1-16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