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th, Mareshah, Zip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raim, Lachish, Azek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orah, Aijalon, and Hebron. After he had fortified these cities in the territories of Judah and Benjam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ssigned an army commander to each of them and stocked them with supplies of food, olive oil, and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well as with shields and spears. He used these fortified cities to keep control of Judah and Benjamin.The Priests and the Levites  Support Rehobo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and Levites from the northern tribes of Israel gave their support to King Rehobo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ince Jeroboam and the kings of Israel that followed him would not allow any Levites to serve as priests, most Levites left their towns and pasturelands in Israel and moved to Jerusalem and other towns in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oboam chose his own priests to serve at the local shrines in Israel and at the places of worship where he had set up statues of goat-demons and of ca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some of the people from Israel wanted to worship the Lord God, just as their ancestors had done. So they followed the priests and Levites to Jerusalem, where they could offer sacrifices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next three years, they lived in Judah and were loyal to Rehoboam and his kingdom, just as they had been loyal to David and Solomon.Rehoboam's Fami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maiah the Prophet  Warns Rehoboam(1 Kings 12.2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hoboam married Mahalath, whose father was Jerimoth son of David, and whose mother was Abihail the daughter of Eliab and granddaughter of Jes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hoboam and Mahalath had three sons: Jeush, Shemariah, and Zah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Rehoboam married Maacah the daughter of Absalom. Their sons were Abijah, Attai, Ziza, and Shelom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had 18 wives, but he also married 60 other women, and he was the father of 28 sons and 60 daughters. Rehoboam loved his wife Maacah the mo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chose their oldest son Abijah to be the next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hoboam was wise enough to put one of his sons in charge of each fortified city in his kingdom. He gave them all the supplies they needed and found wives for every one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Rehoboam returned to Jerusalem, he decided to attack Israel and regain control of the whole country. So he called together 180,000 soldiers from the tribes of Judah and Benjam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anwhile, the Lord had told Shemaiah the proph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tell Rehoboam and everyone from Judah and Benjam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warns you not to go to war against the people from the northern tribes—they are your relatives. Go home! The Lord is the one who made these things happen.”Rehoboam and his army obeyed the Lord's message and did not attack Jeroboam and his troops.Rehoboam Fortifies Cities  in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ruled from Jerusalem, and he had several cities in Judah turned into fortresses so he could use them to defend his country. These cities inclu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lehem, Etam, Teko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th-Zur, Soco, Adulla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2026-06-22T02:42:52Z</dcterms:created>
  <dcterms:modified xsi:type="dcterms:W3CDTF">2026-06-22T02:42:52Z</dcterms:modified>
  <dc:title>Bible.com.au: 2 Chronicles 11:1-23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