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ople who want to be rich fall into all sorts of temptations and traps. They are caught by foolish and harmful desires that drag them down and destroy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ve of money causes all kinds of trouble. Some people want money so much they have given up their faith and caused themselves a lot of pain.Fighting a Good Fight  for the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imothy, you belong to God, so keep away from all these evil things. Try your best to please God and to be like him. Be faithful, loving, dependable, and gent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ght a good fight for the faith and claim eternal life. God offered it to you when you clearly told about your faith, while so many people liste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 ask you to make a promise. Make it in the presence of God, who gives life to all, and in the presence of Christ Jesus, who openly told Pontius Pilate about his fa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romise to obey completely and fully all that you have been told until our Lord Jesus Christ retur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glorious Godis the only Ruler,the King of kingsand Lord of lords.At the time that Godhas already decided,he will send Jesus Christback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ly God lives forever!And he lives in lightthat no one can come near.No human has ever seen Godor ever can see him.God will be honored,and his powerwill last forever. A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rn the rich people of this world not to be proud or to trust in wealth that is easily lost. Tell them to have faith in God, who is rich and blesses us with everything we need to enjoy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struct them to do as many good deeds as they can and to help everyone. Remind the rich to be generous and share what they ha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are a slave, you should respect and honor your owner. This will keep people from saying bad things about God and about our teach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will lay a solid foundation for the future, so they will know what true life is li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imothy, guard what God has placed in your care! Don't pay any attention to godless and stupid talk that sounds smart but really is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me people have even lost their faith by believing this talk.I pray that the Lord will be kind to all of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ny of you slaves have owners who are followers, you should show them respect. After all, they are also followers of Christ, and he loves them. So you should serve and help them the best you can.False Teaching and  True WealthThese are the things you must teach and tell the people to 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yone who teaches something different disagrees with the correct and godly teaching of our Lord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se people who disagree are proud of themselves, but they don't really know a thing. Their minds are sick, and they like to argue over words. They cause jealousy, disagreements, unkind words, evil suspic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asty quarrels. They have wicked minds and have missed out on the truth.These people think religion is supposed to make you ri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religion does make your life rich, by making you content with what you ha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didn't bring anything into this world, and we won't take anything with us when we lea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e should be satisfied just to have food and clothe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2026-06-12T00:20:58Z</dcterms:created>
  <dcterms:modified xsi:type="dcterms:W3CDTF">2026-06-12T00:20:58Z</dcterms:modified>
  <dc:title>Bible.com.au: 1 Timothy 6:1-21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