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22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who don't take care of their relatives, and especially their own families, have given up their faith. They are worse than someone who doesn't have faith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 widow to be put on the list of widows, she must be at least 60 years old, and she must have been faithful in marri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must also be well-known for doing all sorts of good things, such as raising children, giving food to strangers, welcoming God's people into her home, helping people in need, and always making herself use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put young widows on the list. They may later have a strong desire to get married. Then they will turn away from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ome guilty of breaking their promise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sides, they will become lazy and get into the habit of going from house to house. Next, they will start gossiping and become busybodies, talking about things that are none of their busi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ould prefer that young widows get married, have children, and look after their families. Then the enemy won't have any reason to say insulting things about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what's already happened to some of the young widows! They have turned away to follow Sa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woman who is a follower has any widows in her family, she should help them. This will keep the church from having that burden, and then the church can help widows who are really in need.Church Lea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urch leaders who do their job well deserve to be paid twice as much, especially if they work hard at preaching and tea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w To Act  toward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just as the Scriptures say, “Don't muzzle an ox when you are using it to grind grain.” You also know the saying, “Workers are worth their p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listen to any charge against a church leader, unless at least two or three people bring the same char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any of the leaders should keep on sinning, they must be corrected in front of the whole group, as a warning to everyone el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presence of God and Christ Jesus and their chosen angels, I order you to follow my instructions! Be fair with everyone, and don't have any favor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be too quick to accept people into the service of the Lord by placing your hands on them.Don't sin because others do, but stay close to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op drinking only water. Take a little wine to help your stomach trouble and the other illnesses you often ha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people get caught in their sins almost at once, even before the time of judgment. But other people's sins don't show up until la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the same with good deeds. Some are easily seen, but none of them can be hidd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n't correct an older man. Encourage him, as you would your own father. Treat younger men as you would your own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reat older women as you would your own mother. Show the same respect to younger women that you would to your si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care of any widow who is really in n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 widow has children or grandchildren, they should learn to serve God by taking care of her, as she once took care of them. This is what God wants them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idow who is really in need is one who doesn't have any relatives. She has faith in God, and she keeps praying to him night and day, asking for his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widow who thinks only about having a good time is already dead, even though she is still a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all this to everyone, so they will do the right thing.]]></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2026-06-14T22:26:23Z</dcterms:created>
  <dcterms:modified xsi:type="dcterms:W3CDTF">2026-06-14T22:26:23Z</dcterms:modified>
  <dc:title>Bible.com.au: 1 Timothy 5:1-25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