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2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s the saying goes,“Exercise is goodfor your body,but religion helps youin every way.It promises lifenow and forever.”These words are worthwhile and should not be forgott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put our hope in the living God, who is the Savior of everyone, but especially of those who have faith. This is why we work and struggle so h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ach these things and tell everyone to do what you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let anyone make fun of you, just because you are young. Set an example for other followers by what you say and do, as well as by your love, faith, and pur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til I arrive, be sure to keep on reading the Scriptures in worship, and don't stop preaching and teac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se the gift you were given when the prophets spoke and the group of church leaders blessed you by placing their hands o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ese things and think about them, so everyone can see how well you are do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careful about the way you live and about what you teach. Keep on doing this, and you will save not only yourself, but the people who hea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ople Will Turn from  Their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s Spirit clearly says that in the last days many people will turn from their faith. They will be fooled by evil spirits and by teachings that come from dem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ill also be fooled by the false claims of liars whose consciences have lost all feeling. These li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ll forbid people to marry or to eat certain foods. But God created these foods to be eaten with thankful hearts by his followers who know the tr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thing God created is good. And if you give thanks, you may eat any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God has said and your prayer will make it fit to eat.Paul's Advice to Timot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teach these things to other followers, you will be a good servant of Christ Jesus. You will show you have grown up on the teachings about our faith and on the good instructions you have obey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have anything to do with worthless, senseless stories. Work hard to be truly religiou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2026-06-14T22:25:53Z</dcterms:created>
  <dcterms:modified xsi:type="dcterms:W3CDTF">2026-06-14T22:25:53Z</dcterms:modified>
  <dc:title>Bible.com.au: 1 Timothy 4:1-16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