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7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urch officers should be serious. They must not be liars, heavy drinkers, or greedy for mone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must have a clear conscience and hold firmly to what God has shown us about our fai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first prove themselves. Then if no one has anything against them, they can serve as offic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must also be serious. They must not gossip or be heavy drinkers, and they must be faithful in everything they d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urch officers must be faithful in marriage. They must be in full control of their children and everyone else in their ho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erve well as officers will earn a good reputation and will be highly respected for their faith in Christ Jesus.The Mystery  of Our Religio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 to visit you soon. But I am writing these instruction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f I am delayed, you will know how everyone who belongs to God's family ought to behave. After all, the church of the living God is the strong foundation of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the great mystery of our religion:Christ came as a human.The Spirit provedthat he pleased God,and he was seen by angels.Christ was preachedto the nations.People in this worldput their faith in him,and he was taken up to glo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urch Official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rue that anyone who desires to be a church official wants to be something worthwhi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officials must have a good reputation and be faithful in marriage. They must be self-controlled, sensible, well-behaved, friendly to strangers, and able to tea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not be heavy drinkers or troublemakers. Instead, they must be kind and gentle and not love mone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urch officials must be in control of their own families, and they must see that their children are obedient and always respect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don't know how to control their own families, how can they look after God's peopl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not be new followers of the Lord. If they are, they might become proud and be doomed along with the d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they must be well-respected by people who are not followers. Then they won't be trapped and disgraced by the devil.Church Officer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2026-05-22T17:38:45Z</dcterms:created>
  <dcterms:modified xsi:type="dcterms:W3CDTF">2026-05-22T17:38:45Z</dcterms:modified>
  <dc:title>Bible.com.au: 1 Timothy 3:1-16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