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615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Timothy 2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nt everyone everywhere to lift innocent hands toward heaven and pray, without being angry or arguing with each oth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like for women to wear modest and sensible clothes. They should not have fancy hairdos, or wear expensive clothes, or put on jewelry made of gold or pearl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men who claim to love God should do helpful things for others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hould learn by being quiet and paying attentio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ould be silent and not be allowed to teach or to tell men what to do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all, Adam was created before Eve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man Adam wasn't the one who was fooled. It was the woman Eve who was completely fooled and sinn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omen will be saved by having children, if they stay faithful, loving, holy, and modes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To Pray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rst of all, I ask you to pray for everyone. Ask God to help and bless them all, and tell God how thankful you are for each of the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y for kings and others in power, so we may live quiet and peaceful lives as we worship and honor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kind of prayer is good, and it pleases God our Savio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wants everyone to be saved and to know the whole truth, which is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only one God,and Christ Jesusis the only onewho can bring usto God.Jesus was truly human,and he gave himselfto rescue all of u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howed us thisat the right ti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y God chose me to be a preacher and an apostle of the good news. I am telling the truth. I am not lying. God sent me to teach the Gentiles about faith and tru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6">
  <a:themeElements>
    <a:clrScheme name="Theme7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2026-07-02T10:57:59Z</dcterms:created>
  <dcterms:modified xsi:type="dcterms:W3CDTF">2026-07-02T10:57:59Z</dcterms:modified>
  <dc:title>Bible.com.au: 1 Timothy 2:1-15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