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1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everyone everywhere to lift innocent hands toward heaven and pray, without being angry or arguing with each o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ike for women to wear modest and sensible clothes. They should not have fancy hairdos, or wear expensive clothes, or put on jewelry made of gold or pear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who claim to love God should do helpful things for other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ould learn by being quiet and paying atten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uld be silent and not be allowed to teach or to tell men what to do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ll, Adam was created before Ev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Adam wasn't the one who was fooled. It was the woman Eve who was completely fooled and sinn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omen will be saved by having children, if they stay faithful, loving, holy, and mode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o Pra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st of all, I ask you to pray for everyone. Ask God to help and bless them all, and tell God how thankful you are for each of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kings and others in power, so we may live quiet and peaceful lives as we worship and hono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kind of prayer is good, and it pleases God our Savio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nts everyone to be saved and to know the whole truth, which i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ly one God,and Christ Jesusis the only onewho can bring usto God.Jesus was truly human,and he gave himselfto rescue all of 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owed us thisat the right t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God chose me to be a preacher and an apostle of the good news. I am telling the truth. I am not lying. God sent me to teach the Gentiles about faith and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2026-05-18T05:40:37Z</dcterms:created>
  <dcterms:modified xsi:type="dcterms:W3CDTF">2026-05-18T05:40:37Z</dcterms:modified>
  <dc:title>Bible.com.au: 1 Timothy 2:1-15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