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presProps" Target="presProps.xml"/>
  <Relationship Id="rId34" Type="http://schemas.openxmlformats.org/officeDocument/2006/relationships/viewProps" Target="viewProps.xml"/>
  <Relationship Id="rId35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246963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Thessalonians 5:1-2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doesn't intend to punish us, but wants us to be saved by our Lord Jesus Christ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hrist died for us, so we could live with him, whether we are alive or dead when he comes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s is why you must encourage and help each other, just as you are already doing.Final Instructions  and Greetings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friends, we ask you to be thoughtful of your leaders who work hard and tell you how to live for the Lord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ow them great respect and love because of their work. Try to get along with each other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friends, we beg you to warn anyone who isn't living right. Encourage anyone who feels left out, help all who are weak, and be patient with everyone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n't be hateful to people, just because they are hateful to you. Rather, be good to each other and to everyone else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ways be joyful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never stop praying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atever happens, keep thanking God because of Jesus Christ. This is what God wants you to do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don't need to write you about the time or date when all this will happen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n't turn away God's Spirit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r ignore prophecies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ut everything to the test. Accept what is good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don't have anything to do with evil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pray that God, who gives peace, will make you completely holy. And may your spirit, soul, and body be kept healthy and faultless until our Lord Jesus Christ returns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one who chose you can be trusted, and he will do this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riends, please pray for us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ive the Lord's followers a warm greeting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e name of the Lord I beg you to read this letter to all his followers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pray that our Lord Jesus Christ will be kind to you!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surely know that the Lord's return will be as a thief coming at night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eople will think they are safe and secure. But destruction will suddenly strike them like the pains of a woman about to give birth. And they won't escap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dear friends, you don't live in darkness, and so that day won't surprise you like a thief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belong to the light and live in the day. We don't live in the night or belong to the dark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thers may sleep, but we should stay awake and be alert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eople sleep during the night, and some even get drunk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we belong to the day. So we must stay sober and let our faith and love be like a suit of armor. Our firm hope that we will be saved is our helmet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0">
  <a:themeElements>
    <a:clrScheme name="Theme2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30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2026-06-23T16:04:50Z</dcterms:created>
  <dcterms:modified xsi:type="dcterms:W3CDTF">2026-06-23T16:04:50Z</dcterms:modified>
  <dc:title>Bible.com.au: 1 Thessalonians 5:1-28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