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salonians 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n't intend to punish us, but wants us to be saved by our Lord Jesus Chri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 died for us, so we could live with him, whether we are alive or dead when he com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you must encourage and help each other, just as you are already doing.Final Instructions  and Greeting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we ask you to be thoughtful of your leaders who work hard and tell you how to live for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them great respect and love because of their work. Try to get along with each 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we beg you to warn anyone who isn't living right. Encourage anyone who feels left out, help all who are weak, and be patient with everyo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hateful to people, just because they are hateful to you. Rather, be good to each other and to everyone el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be joyful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ever stop pray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happens, keep thanking God because of Jesus Christ. This is what God wants you to d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't need to write you about the time or date when all this will happ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urn away God's Spirit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ignore propheci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everything to the test. Accept what is good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n't have anything to do with 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God, who gives peace, will make you completely holy. And may your spirit, soul, and body be kept healthy and faultless until our Lord Jesus Christ retur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chose you can be trusted, and he will do thi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iends, please pray for 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 Lord's followers a warm greet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name of the Lord I beg you to read this letter to all his follower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our Lord Jesus Christ will be kind to you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urely know that the Lord's return will be as a thief coming at nigh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think they are safe and secure. But destruction will suddenly strike them like the pains of a woman about to give birth. And they won't escap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 friends, you don't live in darkness, and so that day won't surprise you like a thie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elong to the light and live in the day. We don't live in the night or belong to the dar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may sleep, but we should stay awake and be ale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sleep during the night, and some even get drun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belong to the day. So we must stay sober and let our faith and love be like a suit of armor. Our firm hope that we will be saved is our helme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2026-08-18T13:53:18Z</dcterms:created>
  <dcterms:modified xsi:type="dcterms:W3CDTF">2026-08-18T13:53:18Z</dcterms:modified>
  <dc:title>Bible.com.au: 1 Thessalonians 5:1-28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