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we possibly thank God enough for all the happiness you have brought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y and night we sincerely pray that we will see you again and help you to have an even stronge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pray that God our Father and our Lord Jesus will let us visi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make your love for each other and for everyone else grow by leaps and bounds. This is how our love for you has gr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our Lord comes with all his people, I pray he will make your hearts pure and innocent in the sight of God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we couldn't stand it any longer. We decided to stay in Athens by oursel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d our friend Timothy to you. He works with us as God's servant and preaches the good news about Christ. We wanted him to make you strong in your faith and to encourag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didn't want any of you to be discouraged by all these troubles. You knew we would have to suff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when we were with you, we told you this would happen. And we did suffer, as you well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last, when I could not wait any longer, I sent Timothy to find out about your faith. I hoped Satan had not tempted you and made all our work usel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imothy has now come back from his visit with you and has told us about your faith and love. He also said that you always have happy memories of us and that you want to see us as much as we want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riends, even though we have a lot of trouble and suffering, your faith makes us feel better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strong faith in the Lord is like a breath of new lif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2026-06-12T00:20:47Z</dcterms:created>
  <dcterms:modified xsi:type="dcterms:W3CDTF">2026-06-12T00:20:47Z</dcterms:modified>
  <dc:title>Bible.com.au: 1 Thessalonians 3:1-13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