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one is talking about how you welcomed us and how you turned away from idols to serve the true and living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lso tell how you are waiting for his Son Jesus to come from heaven. God raised him from death, and on the day of judgment Jesus will save us from God's ang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Silas, and Timothy.To the church in Thessalonica, the people of God the Father and of the Lord Jesus Christ.I pray that God will be kind to you and will bless you with pe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thank God for you and always mention you in our prayers. Each time we pr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tell God our Father about your faith and loving work and about your firm hope in our Lord Jesus Christ.The Thessalonians' Faith  and Exa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y dear friends, God loves you, and we know he has chosen you to be hi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we told you the good news, it was with the power and assurance that come from the Holy Spirit, and not simply with words. You knew what kind of people we were and how we helped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hen you accepted the message, you followed our example and the example of the Lord. You suffered, but the Holy Spirit made you gl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became an example for all the Lord's followers in Macedonia and Acha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cause of you, the Lord's message has spread everywhere in those regions. Now the news of your faith in God is known all over the world, and we don't have to say a thing about it.]]></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2026-07-02T10:56:52Z</dcterms:created>
  <dcterms:modified xsi:type="dcterms:W3CDTF">2026-07-02T10:56:52Z</dcterms:modified>
  <dc:title>Bible.com.au: 1 Thessalonians 1:1-10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