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everything they ask, but warn them and tell them how a king will trea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muel told the people who were asking for a king what the Lord had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ou have a king, this is how he will treat you. He will force your sons to join his army. Some of them will ride in his chariots, some will serve in the cavalry, and others will run ahead of his own chari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of them will be officers in charge of 1,000 soldiers, and others will be in charge of 50. Still others will have to farm the king's land and harvest his crops, or make weapons and parts for his chario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daughters will have to make perfume or do his cooking and ba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will take your best fields, as well as your vineyards, and olive orchards and give them to his own officia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will also take a tenth of your grain and grapes and give it to his officers and offici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will take your slaves and your best young men and your donkeys and make them do his wo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also take a tenth of your sheep and goats. You will become the king's sla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ou will finally cry out for the Lord to save you from the king you wanted. But the Lord won't answer your pray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of Israel  Want a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The people would not listen to Samuel. “No!” they said. “We want to be like other nations. We want a king to rule us and lead us in batt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muel listened to them and then told the Lord exactly what they ha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what they want,” the Lord answered. “Give them a king.”Samuel told the people to go back to their hom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muel had two sons. The older one was Joel, and the younger one was Abijah. When Samuel was getting old, he let them be leaders at Beersheb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y were not like their father. They were dishonest and accepted bribes to give unfair decis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day the nation's leaders came to Samuel at Ram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You are an old man. You set a good example for your sons, but they haven't followed it. Now we want a king to be our leader, just like all the other nations. Choose one for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muel was upset to hear the leaders say they wanted a king, so he prayed about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nswered:Samuel, do everything they want you to do. I am really the one they have rejected as their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 since the day I rescued my people from Egypt, they have turned from me to worship idols. Now they are turning away from you.]]></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2026-08-13T21:20:07Z</dcterms:created>
  <dcterms:modified xsi:type="dcterms:W3CDTF">2026-08-13T21:20:07Z</dcterms:modified>
  <dc:title>Bible.com.au: 1 Samuel 8:1-22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