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ay after the battle, when the Philistines returned to the battlefield to take the weapons of the dead Israelite soldiers, they found Saul and his three sons lying dead on Mount Gilbo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The Philistines cut off Saul's head and pulled off his armor. Then they put his armor in the temple of the goddess Astarte, and they nailed his body to the city wall of Beth-Shan. They also sent messengers everywhere in Philistia to spread the good news in the temples of their idols and among their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eople who lived in Jabesh in Gilead heard what the Philistines had done to Saul's bod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one night, some brave men from Jabesh went to Beth-Shan. They took down the bodies of Saul and his sons, then brought them back to Jabesh and burn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buried the bones under a small tree in Jabesh, and for seven days, they went without eating to show their sorr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and His Sons D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eanwhile, the Philistines were fighting Israel at Mount Gilboa. Israel's soldiers ran from the Philistines, and many of them were kil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hilistines closed in on Saul and his sons, and they killed his sons Jonathan, Abinadab, and Malchishu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ighting was fierce around Saul, and he was badly wounded by enemy arro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ul told the soldier who carried his weapons, “Kill me with your sword! I don't want these worthless Philistines to torture and make fun of me.” But the soldier was afraid to kill him.Saul then took out his own sword; he stuck the blade into his stomach, and fell o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soldier knew that Saul was dead, he killed himself in the same 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ul was dead, his three sons were dead, and the soldier who carried his weapons was dead. They and all his soldiers died on that same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Israelites on the other side of Jezreel Valley and the other side of the Jordan learned that Saul and his sons were dead. They saw that the Israelite army had run away. So they ran away too, and the Philistines moved into the towns the Israelites had left behind.]]></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2026-06-12T00:21:02Z</dcterms:created>
  <dcterms:modified xsi:type="dcterms:W3CDTF">2026-06-12T00:21:02Z</dcterms:modified>
  <dc:title>Bible.com.au: 1 Samuel 31:1-13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