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Go back and lie down! If someone speaks to you again, answer, ‘I'm listening, Lord. What do you want me to do?’ ”Once again Samuel went back and lay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en stood beside Samuel and called out as he had done before, “Samuel! Samuel!”“I'm listening,” Samuel answered. “What do you want me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Samuel, I am going to do something in Israel that will shock everyone who hears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punish Eli and his family, just as I prom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knew that his sons refused to respect me, and he let them get away with it, even though I said I would punish his family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arned Eli that sacrifices or offerings could never make things right! His family has done too many disgusting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ext morning, Samuel got up and opened the doors to the Lord's house. He was afraid to tell Eli what the Lord ha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Eli told him, “Samuel, my boy, come here!”“Yes, sir!” Samuel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 said, “What did God say to you? Tell me everything. I'll ask God to punish you terribly if you don't tell me every word h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muel told Eli everything. Then Eli said, “He is the Lord, and he will do what's right.”The Lord Helps Samu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Speaks  to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Samuel grew up, the Lord helped him and made everything Samuel said come tr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town of Dan in the north to the town of Beersheba in the south, everyone in the country knew that Samuel was truly the Lord's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often appeared to Samuel at Shiloh and told him what to s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muel served the Lord by helping Eli the priest, who was by that time almost blind. In those days, the Lord hardly ever spoke directly to people, and he did not appear to them in dreams very often. But one night, Eli was asleep in his ro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uel was sleeping on a mat near the sacred chest in the Lord's house. They had not been asleep very lo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called out Samuel's name.“Here I am!” Samuel answ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ran to Eli and said, “Here I am. What do you want?”“I didn't call you,” Eli answered. “Go back to bed.”Samuel wen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 the Lord called out Samuel's name. Samuel got up and went to Eli. “Here I am,” he said. “What do you want?”Eli told him, “Son, I didn't call you. Go back to 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d not spoken to Samuel before, and Samuel did not recognize the vo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Lord called out his name for the third time, Samuel went to Eli again and said, “Here I am. What do you want?”Eli finally realized that it was the Lord who was speaking to Samuel.]]></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2026-05-26T11:40:20Z</dcterms:created>
  <dcterms:modified xsi:type="dcterms:W3CDTF">2026-05-26T11:40:20Z</dcterms:modified>
  <dc:title>Bible.com.au: 1 Samuel 3:1-21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