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19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hish said:I believe that you're as good as an angel of God, but our army commanders have decided that you can't fight in this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nd your troops will have to go back to the town I gave you. Get up and leave tomorrow morning as soon as it's light. I'm pleased with you, so don't let any of this bothe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and his men got up early in the morning and headed back toward Philistia, while the Philistines left for Jezr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hilistines  Send David 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had brought their whole army to Aphek, while Israel's army was camping near Jezreel Sp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hilistine rulers and their troops were marching past the Philistine army commanders in groups of 100 and 1,000. When David and his men marched by at the end with Achish, the commanders said, “What are these worthless Israelites doing here?”“They are David's men,” Achish answered. “David used to be one of Saul's officers, but he left Saul and joined my army a long time ago. I've never had even one complaint abou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hilistine army commanders were angry and shouted:Send David back to the town you gave him. We won't have him going into the battle with us. He could turn and fight against us! Saul would take David back as an officer if David brought him the heads of our soldi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Israelites even dance and sing,“Saul has killeda thousand enemies;David has killedten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hish called David over and said:I swear by the living Lord that you've been honest with me, and I want you to fight by my side. I don't think you've done anything wrong from the day you joined me until this very moment. But the other Philistine rulers don't want you to come al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on back home and try not to upse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at have I done?” David asked. “Do you know of anything I've ever done that would keep me from fighting the enemies of my king?”]]></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2026-05-26T11:40:43Z</dcterms:created>
  <dcterms:modified xsi:type="dcterms:W3CDTF">2026-05-26T11:40:43Z</dcterms:modified>
  <dc:title>Bible.com.au: 1 Samuel 29:1-11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