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replied, “I swear by the living Lord that nothing will happen to you because of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do you want me to bring up?” she asked.“Bring up the ghost of Samuel,”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oman saw Samuel, she screamed. Then she turned to Saul and said, “You've tricked me! You'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be afraid,” Saul replied. “Just tell me what you see.”She answered, “I see a spirit rising up out of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es it look like?”“It looks like an old man wearing a robe.”Saul knew it was Samuel, so he bowed down 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you bothering me by bringing me up like this?” Samuel asked.“I'm terribly worried,” Saul answered. “The Philistines are about to attack me. God has turned his back on me and won't answer any more by prophets or by dreams. What should I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uel said:If the Lord has turned away from you and is now your enemy, don't ask me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ve already told you: The Lord has sworn to take the kingdom from you and give it to David. And that's just what he's 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Lord was angry with the Amalekites, he told you to destroy them, but you didn't do it. That's why the Lord is doing thi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morrow the Lord will let the Philistines defeat Israel's army, then you and your sons will join me down here in the world of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Asks To Talk  with Samuel's G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Saul collapsed and lay stretched out on the floor, terrified at what Samuel had said. He was weak because he had not eaten anything since the day bef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man came over to Saul, and when she saw that he was completely terrified, she said, “Your Majesty, I listened to you and risked my life to do what you as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listen to me. Let me get you a little something to eat. It will give you strength for your walk back to cam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I won't eat!”But his officers and the woman kept on urging Saul, until he finally agreed. He got up off the floor and sat on the 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once the woman killed a calf that she had been fattening up. She cooked part of the meat and baked some thin br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e served the food to Saul and his officers, who ate and left before day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had died some time earlier, and people from all over Israel had attended his funeral in his hometown of Ramah.Meanwhile, Saul had been trying to get rid of everyone who spoke with the spirits of the dead. But one day the Philistines brought their soldiers together to attack Israel.Achish told David, “Of course, you know that you and your men must fight as part of our Philistine army.”David answered, “That will give you a chance to see for yourself just how well we can fight!”“In that case,” Achish said, “you and your men will always be my bodygu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went to Shunem and set up camp. Saul called the army of Israel together, and they set up their camp in Gilbo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took one look at the Philistine army and started shaking with f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sked the Lord what to do. But the Lord would not answer, either in a dream or by a priest or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told his officers, “Find me a woman who can talk to the spirits of the dead. I'll go to her and find out what's going to happen.”His servants told him, “There's a woman at Endor who can talk to spirits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night, Saul put on different clothing so nobody would recognize him. Then he and two of his men went to the woman, and asked, “Will you bring up the ghost of someone for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an said, “Why are you trying to trick me and get me killed? You know King Saul has killed everyone who talks to the spirits of the dea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1 Samuel 28:1-25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