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5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5: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what he said:Who does this David think he is? That son of Jesse is just one more slave on the run from his master, and there are too many of them these d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at makes you think I would take my bread, my water, and the meat that I've had cooked for my own servants and give it to you? Besides, I'm not sure that David sent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en returned to their camp and told David everything Nabal had s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rybody get your swords!” David ordered.They all strapped on their swords. Two hundred men stayed behind to guard the camp, but the other 400 followed Dav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6 ]]></a:t>
            </a:r>
            <a:r>
              <a:rPr lang="en-US" b="1" sz="3000" spc="0" u="none">
                <a:solidFill>
                  <a:srgbClr val="000000">
                    <a:alpha val="100.00%"/>
                  </a:srgbClr>
                </a:solidFill>
                <a:latin typeface="Calibri"/>
              </a:rPr>
              <a:t><![CDATA[Meanwhile, one of Nabal's servants told Abigail:David's men were often nearby while we were taking care of the sheep in the fields. They were very good to us, they never hurt us, and nothing was ever stolen from us while they were nearby. With them around day or night, we were as safe as we would have been inside a walled city.David sent some messengers from the desert to wish our master well, but he shouted insults at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s a bully who won't listen to anyone.Isn't there something you can do? Please think of something! Or else our master and his family and everyone who works for him are all doom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bigail quickly got together 200 loaves of bread, two large clay jars of wine, the meat from five sheep, a large sack of roasted grain, 100 handfuls of raisins, and 200 handfuls of dried figs. She loaded all the food on donkey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old her servants, “Take this on ahead, and I'll catch up with you.” She didn't tell her husband Nabal what she was do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bigail was riding her donkey on the path that led around the hillside, when suddenly she met David and his men heading straight at 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avid had just been saying, “I surely wasted my time guarding Nabal's things in the desert and keeping them from being stolen! I was good to him, and now he pays me back with insul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muel D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swear that by morning, there won't be a man or boy left from his family or his servants' families. I pray that God will punish me if I don't do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bigail quickly got off her donkey and bowed down in front of Dav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she said:Sir, please let me expl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on't pay any attention to that good-for-nothing Nabal. His name means “fool,” and it really fits him!I didn't see the men you s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but please take this gift of food that I've brought and share it with your followers. The Lord has kept you from taking revenge and from killing innocent people. But I hope your enemies and anyone else who wants to harm you will end up like Nabal. I swear this by the living Lord and by your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lease forgive me if I say a little more. The Lord will always protect you and your family, because you fight for him. I pray that you won't ever do anything evil as long as you l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Lord your God will keep you safe when your enemies try to kill you. But he will snatch away their lives quicker than you can throw a rock from a sl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has promised to do many good things for you, even to make you the ruler of Israel. The Lord will keep his promises to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now your conscience will be clear, because you won't be guilty of taking revenge and killing innocent people.When the Lord does all those good things for you, please remember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avid told her:I praise the Lord God of Israel! He must have sent you to meet me to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muel died, and people from all over Israel gathered to mourn for him when he was buried at his home in Ramah. Meanwhile, David moved his camp to Paran Desert.Abigail Keeps David  from Killing Innocent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you should also be praised. Your good sense kept me from taking revenge and killing innocent peo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f you hadn't come to meet me so quickly, every man and boy in Nabal's family and in his servants' families would have been killed by morning. I swear by the living Lord God of Israel who protected you that this is the tru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avid accepted the food Abigail had brought. “Don't worry,” he said. “You can go home now. I'll do what you ask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bigail went back home and found Nabal throwing a party fit for a king. He was very drunk and feeling good, so she didn't tell him anything that nigh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when he sobered up the next morning, Abigail told him everything that had happened. Nabal had a heart attack, and he lay in bed as still as a ston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en days later, the Lord took his lif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40 ]]></a:t>
            </a:r>
            <a:r>
              <a:rPr lang="en-US" b="1" sz="3000" spc="0" u="none">
                <a:solidFill>
                  <a:srgbClr val="000000">
                    <a:alpha val="100.00%"/>
                  </a:srgbClr>
                </a:solidFill>
                <a:latin typeface="Calibri"/>
              </a:rPr>
              <a:t><![CDATA[David heard that Nabal had died. “I praise the Lord!” David said. “He has judged Nabal guilty for insulting me. The Lord kept me from doing anything wrong, and he made sure that Nabal hurt only himself with his own evil.”David and Abigail  Are MarriedAbigail was still at Carmel. So David sent messengers to ask her if she would marry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he bowed down and said, “I would willingly be David's slave and wash his servants' fee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bigail quickly got ready and went back with David's messengers. She rode on her donkey, while five of her servant women walked alongside. She and David were married as soon as she arriv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avid had earlier married Ahinoam from the town of Jezreel, so both she and Abigail were now David's wi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abal was a very rich man who lived in Maon. He owned 3,000 sheep and 1,000 goats, which he kept at Carmel. His wife Abigail was sensible and beautiful, but he was from the Caleb clan and was rough and mea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Meanwhile, Saul had arranged for Michal to marry Palti the son of Laish, who came from the town of Gall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e day, Nabal was in Carmel where his servants were cutting the wool from his sheep. David was in the desert when he heard about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So he sent ten men to Carmel with this message for Nabal:I hope that you and your family are healthy and that all is going well for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ve heard that you are cutting the wool from your sheep.When your shepherds were with us in Carmel, we didn't harm them, and nothing was ever stolen from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k your shepherds, and they'll tell you the same thing.My servants are your servants, and you are like a father to me. This is a day for celebrating, so please be kind and share some of your food with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avid's men went to Nabal and gave him David's message, then they waited for Nabal's answer.]]></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2026-06-15T09:20:59Z</dcterms:created>
  <dcterms:modified xsi:type="dcterms:W3CDTF">2026-06-15T09:20:59Z</dcterms:modified>
  <dc:title>Bible.com.au: 1 Samuel 25:1-44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