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70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protect your loyal people,but everyone who is evilwill die in darkness.We cannot win a victoryby our own streng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ur Lord, those who attack youwill be broken in pieceswhen you fight backwith thunder from heaven.You will judge the whole earthand give power and strengthto your chosen king.Samuel Stays with E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kanah and Hannah went back home to Ramah, but the boy Samuel stayed to help Eli serve the Lord.Eli'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Eli's sons were priests, but they were dishonest and refused to obey the Lord. So, while people were boiling the meat from their sacrifices, these priests would send over a servant with a large, three-pronged f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rvant would stick the fork into the cooking pot, and whatever meat came out on the fork was taken back to Eli's two sons. That was how they treated every Israelite who came to offer sacrifices in Shil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times, when people were offering sacrifices, the servant would come over, even before the fat had been cut off and sacrificed to the Lord.Then the servant would tell them, “The priest doesn't want his meat boiled! Give him some raw meat that he can ro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sually the people answered, “Take what you want. But first, let us sacrifice the fat to the Lord.”“No,” the servant would reply. “If you don't give it to me now, I'll take it by for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s sons did not show any respect for the sacrifices that the people offered. This was a terrible sin, and it made the Lord very angry.Hannah Visits Samu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boy Samuel served the Lord and wore a special linen gar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lothes his mother made for him. She brought new clothes every year, when she and her husband came to offer sacrifices at Shilo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annah prayed:You make me strongand happy, Lord.You rescued me.Now I can be gladand laugh at my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 always blessed Elkanah and his wife and said, “Samuel was born in answer to your prayers. Now you have given him to the Lord. I pray that the Lord will bless you with more children to take his place.” After Eli had blessed them, Elkanah and Hannah would return h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as kind to Hannah, and she had three more sons and two daughters. But Samuel grew up at the Lord's house in Shiloh.Eli Warns His S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i was now very old, and he heard what his sons were doing to the people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Why are you doing these awful things?” he asked them. “I've been hearing nothing but complaints about you from all of the Lord'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harm another person, God can help make things right between the two of you. But if you commit a crime against the Lord, no one can help you!”But the Lord had already decided to kill them. So he kept them from listening to their father.A Prophet Speaks  to E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ach day, as Samuel grew older, the Lord was pleased with him, and so were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e day a prophet came to Eli and gave him this message from the Lord:When your ancestors were slaves of the king of Egypt, I came and showed them who I 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Out of all the tribes of Israel, I chose your family to be my priests. I wanted them to offer sacrifices and burn incense to me and to find out from me what I want my people to do. I commanded everyone to bring their sacrifices here where I live, and I allowed you and your family to keep those that were not offered to me on the altar.But you honor your sons instead of me! You don't respect the sacrifices and offerings that are brought to me, and you've all grown fat from eating the best par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am the Lord, the God of Israel. I promised to always let your family serve me as priests, but now I tell you that I cannot do this any longer! I honor anyone who honors me, but I put a curse on anyone who hates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ime will come when I will kill you and everyone else in your family. Not one of you will live to an old 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ther god is like you.And with you we are saferthan on a high mount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family will have a lot of trouble. I will be kind to Israel, but everyone in your family will die you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I let anyone from your family be a priest, his life will be full of sadness and sorrow. But most of the men in your family will die a violent de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 prove to you that I will do these things, your two sons, Hophni and Phinehas, will die on the same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have chosen someone else to be my priest, someone who will be faithful and obey me. I will always let his family serve as priests and help my chosen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f anyone is left from your family, he will come to my priest and beg for money or a little bread. He may even say to my priest, “Please let me be a priest, so I will at least have something to ea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n tell those proud people,“Stop your boasting!Nothing is hidden from the Lord,and he judges what we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ur Lord, you breakthe bows of warriors,but you give strengthto everyone who stumb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ople who oncehad plenty to eatmust now hire themselves outfor only a piece of bread.But you give the hungry morethan enough to eat.A woman did not have a child,and you gave her seven,but a woman who had manywas left with n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take away life,and you give life.You send people downto the world of the deadand bring them back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Lord, you are the onewho makes us rich or poor.You put some in high positionsand bring disgrace on o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lift the poor and homelessout of the garbage dumpand give them places of honorin royal palaces.You set the world on foundations,and they belong to you.]]></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2026-05-25T20:26:03Z</dcterms:created>
  <dcterms:modified xsi:type="dcterms:W3CDTF">2026-05-25T20:26:03Z</dcterms:modified>
  <dc:title>Bible.com.au: 1 Samuel 2:1-36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