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97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8: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avid and Saul finished talking, and soon David and Jonathan became best friends. Jonathan thought as much of David as he did of himself.]]></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rom that time on, Saul kept David in his service and would not let David go back to his own famil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onathan liked David so much that they promised to always be loyal friend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onathan took off the robe that he was wearing and gave it to David. He also gave him his military clothes, his sword, his bow and arrows, and his bel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avid was a success in everything that Saul sent him to do, and Saul made him a high officer in his army. That pleased everyone, including Saul's other officers.Saul Becomes  David's Enem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avid had killed Goliath, the battle was over, and the Israelite army set out for home. As the army went along, women came out of each Israelite town to welcome King Saul. They were celebrating by singing songs and dancing to the music of tambourines and harp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sang:Saul has killeda thousand enemies;David has killedten thous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is song made Saul very angry, and he thought, “They are saying that David has killed ten times more enemies than I ever did. Next they will want to make him k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aul never again trusted Davi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next day the Lord let an evil spirit take control of Saul, and he began acting like a crazy man inside his house. David came to play the harp for Saul as usual, but this time Saul had a spear in his h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aul thought, “I'll pin David to the wall.” He threw the spear at David twice, but David dodged and got away both tim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aul was afraid of David, because the Lord was helping David and was no longer helping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aul put David in charge of 1,000 soldiers and sent him out to figh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 helped David, and he and his soldiers always won their battl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is made Saul even more afraid of Davi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everyone else in Judah and Israel was loyal to David, because he led the army in batt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ne day, Saul told David, “If you'll be brave and fight the Lord's battles for me, I'll let you marry my oldest daughter Merab.” But Saul was really thinking, “I don't want to kill David myself, so I'll let the Philistines do it for 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avid answered, “How could I possibly marry your daughter? I'm not very important, and neither is my famil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when the time came for David to marry Saul's daughter Merab, Saul told her to marry Adriel from the town of Mehol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aul had another daughter. Her name was Michal, and Saul found out that she was in love with David. This made Saul happ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thought, “I'll tell David he can marry Michal, but I'll set it up so that the Philistines will kill him.” He told David, “I'm going to give you a second chance to marry one of my daughte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23 ]]></a:t>
            </a:r>
            <a:r>
              <a:rPr lang="en-US" b="1" sz="3000" spc="0" u="none">
                <a:solidFill>
                  <a:srgbClr val="000000">
                    <a:alpha val="100.00%"/>
                  </a:srgbClr>
                </a:solidFill>
                <a:latin typeface="Calibri"/>
              </a:rPr>
              <a:t><![CDATA[Saul ordered his officials to speak to David in private, so they went to David and said, “Look, the king likes you, and all of his officials are loyal to you. Why not ask the king if you can marry his daughter Michal?”“I'm not rich or famous enough to marry princess Michal!” David answer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officials went back to Saul and told him exactly what David had sai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aul was hoping that the Philistines would kill David, and he told his officials to tell David, “The king doesn't want any silver or gold. He only wants to get even with his enemies. All you have to do is to bring back proof that you have killed 100 Philistin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officials told David, and David wanted to marry the princess.King Saul had set a time limit, and before it ran ou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David and his men left and killed 200 Philistines. David brought back the proof that Saul had demanded and showed it to him, so he could marry Michal. Saul agreed to let David marry Micha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ing Saul knew that she loved David, and he also realized that the Lord was helping Davi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knowing those things made Saul even more afraid of David, and he was David's enemy for the rest of his lif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Philistine rulers kept coming to fight Israel, but whenever David fought them, he won. He was famous because he won more battles against the Philistines than any of Saul's other officer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2026-10-14T04:51:40Z</dcterms:created>
  <dcterms:modified xsi:type="dcterms:W3CDTF">2026-10-14T04:51:40Z</dcterms:modified>
  <dc:title>Bible.com.au: 1 Samuel 18:1-30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