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ul never again trusted Dav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next day the Lord let an evil spirit take control of Saul, and he began acting like a crazy man inside his house. David came to play the harp for Saul as usual, but this time Saul had a spear in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thought, “I'll pin David to the wall.” He threw the spear at David twice, but David dodged and got away both ti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was afraid of David, because the Lord was helping David and was no longer helping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put David in charge of 1,000 soldiers and sent him out to f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helped David, and he and his soldiers always won their batt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made Saul even more afraid of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everyone else in Judah and Israel was loyal to David, because he led the army in batt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Saul told David, “If you'll be brave and fight the Lord's battles for me, I'll let you marry my oldest daughter Merab.” But Saul was really thinking, “I don't want to kill David myself, so I'll let the Philistines do it for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answered, “How could I possibly marry your daughter? I'm not very important, and neither is my fami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nd Saul finished talking, and soon David and Jonathan became best friends. Jonathan thought as much of David as he did of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 time came for David to marry Saul's daughter Merab, Saul told her to marry Adriel from the town of Meho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ul had another daughter. Her name was Michal, and Saul found out that she was in love with David. This made Saul happ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thought, “I'll tell David he can marry Michal, but I'll set it up so that the Philistines will kill him.” He told David, “I'm going to give you a second chance to marry one of my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Saul ordered his officials to speak to David in private, so they went to David and said, “Look, the king likes you, and all of his officials are loyal to you. Why not ask the king if you can marry his daughter Michal?”“I'm not rich or famous enough to marry princess Michal!” David answ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fficials went back to Saul and told him exactly what David ha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was hoping that the Philistines would kill David, and he told his officials to tell David, “The king doesn't want any silver or gold. He only wants to get even with his enemies. All you have to do is to bring back proof that you have killed 100 Philisti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fficials told David, and David wanted to marry the princess.King Saul had set a time limit, and before it ran ou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vid and his men left and killed 200 Philistines. David brought back the proof that Saul had demanded and showed it to him, so he could marry Michal. Saul agreed to let David marry Mich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ing Saul knew that she loved David, and he also realized that the Lord was helping Dav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knowing those things made Saul even more afraid of David, and he was David's enemy for the rest of his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at time on, Saul kept David in his service and would not let David go back to his own fami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hilistine rulers kept coming to fight Israel, but whenever David fought them, he won. He was famous because he won more battles against the Philistines than any of Saul's other offic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than liked David so much that they promised to always be loyal frie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took off the robe that he was wearing and gave it to David. He also gave him his military clothes, his sword, his bow and arrows, and his be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was a success in everything that Saul sent him to do, and Saul made him a high officer in his army. That pleased everyone, including Saul's other officers.Saul Becomes  David's Enem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had killed Goliath, the battle was over, and the Israelite army set out for home. As the army went along, women came out of each Israelite town to welcome King Saul. They were celebrating by singing songs and dancing to the music of tambourines and har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ang:Saul has killeda thousand enemies;David has killedten thous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song made Saul very angry, and he thought, “They are saying that David has killed ten times more enemies than I ever did. Next they will want to make him king.”]]></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2026-06-12T00:21:02Z</dcterms:created>
  <dcterms:modified xsi:type="dcterms:W3CDTF">2026-06-12T00:21:02Z</dcterms:modified>
  <dc:title>Bible.com.au: 1 Samuel 18:1-30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