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7: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re and now I challenge Israel's whole army! Choose someone to figh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ul and his men heard what Goliath said, but they were so frightened of Goliath that they couldn't do a thing.David Decides To Challenge  Goli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s father Jesse was an old man, who belonged to the Ephrath clan and lived in Bethlehem in Judah. Jesse had eight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the oldest was Eliab, the next was Abinadab, and Shammah was the third. The three of them had gone off to fight in Saul's army.David was Jesse's youngest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ook care of his father's sheep, and he went back and forth between Bethlehem and Saul's cam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liath came out and gave his challenge every morning and every evening for 40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day, Jesse told David, “Hurry and take this sack of roasted grain and these ten loaves of bread to your brothers at the army cam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re are ten large chunks of cheese to take to their commanding officer. Find out how your brothers are doing and bring back something that shows that they're all r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re with Saul's army, fighting the Philistines in Elah Vall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avid obeyed his father. He got up early the next morning and left someone else in charge of the sheep; then he loaded the supplies and started off. He reached the army camp just as the soldiers were taking their places and shouting the battle c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liath Challenges  Israel's Arm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army of Israel and the Philistine army stood there facing each 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left his things with the man in charge of supplies and ran up to the battle line to ask his brothers if they were we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le David was talking with them, Goliath came out from the line of Philistines and started boasting as usual. David hear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Israelite soldiers saw Goliath, they were scared and ran of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said to each other, “Look how he keeps coming out to insult us. The king is offering a big reward to the man who kills Goliath. That man will even get to marry the king's daughter, and no one in his family will ever have to pay taxes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avid asked some soldiers standing nearby, “What will a man get for killing this Philistine and stopping him from insulting our people? Who does that worthless Philistine think he is? He's making fun of the army of the living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ldiers told David what the king would give the man who killed Goli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avid's oldest brother Eliab heard him talking with the soldiers. Eliab was angry with him and said, “What are you doing here, anyway? Who's taking care of your little flock of sheep out in the desert? You spoiled brat! You came here just to watch the fighting, didn't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what have I done?” David answered. “Can't I even ask a ques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turned and asked another soldier the same thing he had asked the others, and he got the same answ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ilistines got ready for war and brought their troops together to attack the town of Socoh in Judah. They set up camp at Ephes-Dammim, between Socoh and Azek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me soldiers overheard David talking, so they told Saul what David had said. Saul sent for David, and David ca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r Majesty,” he said, “this Philistine shouldn't turn us into cowards. I'll go out and fight him mysel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don't have a chance against him,” Saul replied. “You're only a boy, and he's been a soldier all his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David told him:Your Majesty, I take care of my father's sheep. And when one of them is dragged off by a lion or a be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go after it and beat the wild animal until it lets the sheep go. If the wild animal turns and attacks me, I grab it by the throat and kill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ir, I have killed lions and bears that way, and I can kill this worthless Philistine. He shouldn't have made fun of the army of the living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Lord has rescued me from the claws of lions and bears, and he will keep me safe from the hands of this Philistine.“All right,” Saul answered, “go ahead and fight him. And I hope the Lord will help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aul had his own military clothes and armor put on David, and he gave David a bronze helmet to we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avid strapped on a sword and tried to walk around, but he was not used to wearing those things.“I can't move with all this stuff on,” David said. “I'm just not used to it.”David took off the armo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picked up his shepherd's stick. He went out to a stream and picked up five smooth rocks and put them in his leather bag. Then with his sling in his hand, he went straight toward Goliath.David Kills Goli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 Saul and the Israelite army set up camp on a hill overlooking Elah Valley, and they got ready to fight the Philistine army that was on a hill on the other side of the valle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oliath came toward David, walking behind the soldier who was carrying his shiel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Goliath saw that David was just a healthy, good-looking boy, he made fun of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o you think I'm a dog?” Goliath asked. “Is that why you've come after me with a stick?” He cursed David in the name of the Philistine god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houted, “Come on! When I'm finished with you, I'll feed you to the birds and wild animal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avid answered:You've come out to fight me with a sword and a spear and a dagger. But I've come out to fight you in the name of the Lord All-Powerful. He is the God of Israel's army, and you have insulted him too!]]></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oday the Lord will help me defeat you. I'll knock you down and cut off your head, and I'll feed the bodies of the other Philistine soldiers to the birds and wild animals. Then the whole world will know that Israel has a real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verybody here will see that the Lord doesn't need swords or spears to save his people. The Lord always wins his battles, and he will help us defeat yo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Goliath started forward, David ran toward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e put a rock in his sling and swung the sling around by its straps. When he let go of one strap, the rock flew out and hit Goliath on the forehead. It cracked his skull, and he fell facedown on the groun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avid defeated Goliath with a sling and a rock. He killed him without even using a s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hilistine army had a hero named Goliath who was from the town of Gath and was about three meters tall.]]></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David ran over and pulled out Goliath's sword. Then he used it to cut off Goliath's head.When the Philistines saw what had happened to their hero, they started running awa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ut the soldiers of Israel and Judah let out a battle cry and went after them as far as Gath and Ekron. The bodies of the Philistines were scattered all along the road from Shaaraim to Gath and Ekr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the Israelite army returned from chasing the Philistines, they took what they wanted from the enemy camp.]]></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David took Goliath's head to Jerusalem, but he kept Goliath's weapons in his own tent.David Becomes One  of Saul's Officer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fter King Saul had watched David go out to fight Goliath, Saul turned to the commander of his army and said, “Abner, who is that young man?”“Your Majesty,” Abner answered, “I swear by your life that I don't know.”]]></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find out!” Saul told hi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en David came back from fighting Goliath, he was still carrying Goliath's head.Abner took David to Saul,]]></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Saul asked, “Who are you?”“I am David the son of Jesse, a loyal Israelite from Bethlehe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He wore a bronze helmet and had bronze armor to protect his chest and legs. The chest armor alone weighed about 57 kilograms. He carried a bronze sword strapped on his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is spear was so big that the iron spearhead alone weighed about seven kilograms. A soldier always walked in front of Goliath to carry his shie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liath went out and shouted to the army of Israel:Why are you lining up for battle? I'm the best soldier in our army, and all of you are in Saul's army. Choose your best soldier to come out and figh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can kill me, our people will be your slaves. But if I kill him, your people will be our slaves.]]></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2026-07-23T08:28:26Z</dcterms:created>
  <dcterms:modified xsi:type="dcterms:W3CDTF">2026-07-23T08:28:26Z</dcterms:modified>
  <dc:title>Bible.com.au: 1 Samuel 17:1-58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