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Jesse sent his son Shammah to him, and Samuel said, “The Lord hasn't chosen him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by one, Jesse told all seven of his sons to go over to Samuel. Finally, Samuel said, “Jesse, the Lord hasn't chosen any of these young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you have any other sons?”“Yes,” Jesse answered. “My youngest son David is out taking care of the sheep.”“Send for him!” Samuel said. “We won't start the ceremony until he get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se sent for David. He was a healthy, good-looking boy with a sparkle in his eyes. As soon as David came, the Lord told Samuel, “He's the one! Get up and pour the olive oil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poured the oil on David's head while his brothers watched. At that moment, the Spirit of the Lord took control of David and stayed with him from then on.Samuel returned home to Ramah.David Plays the Harp  for S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of the Lord had left Saul, and an evil spirit from the Lord was terrifying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s an evil spirit from God that's frightening you,” Saul's officials tol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jesty, let us go and look for someone who is good at playing the harp. He can play for you whenever the evil spirit from God bothers you, and you'll feel be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right,” Saul answered. “Find me someone who is good at playing the harp and bring him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man named Jesse who lives in Bethlehem has a son who can play the harp,” one official said. “He's a brave warrior, he's good-looking, he can speak well,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he said, “Samuel, I've rejected Saul, and I refuse to let him be king any longer. Stop feeling sad about him. Put some olive oil in a small container and go visit a man named Jesse, who lives in Bethlehem. I've chosen one of his sons to be my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ul sent a message to Jesse: “Tell your son David to leave your sheep and come her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se loaded a donkey with bread and a goatskin full of wine, then he told David to take the donkey and a young goat 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went to Saul and started working for him. Saul liked him so much that he put David in charge of carrying his weap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long after this, Saul sent another message to Jesse: “I really like David. Please let him stay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the evil spirit from God bothered Saul, David would play his harp. Saul would relax and feel better, and the evil spirit would go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muel answered, “If I do that, Saul will find out and have me killed.”“Take a calf with you,” the Lord replied. “Tell everyone that you've come to offer it as a sacrific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nvite Jesse to the sacrifice. When I show you which one of his sons I have chosen, pour the olive oil on his h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uel did what the Lord told him and went to Bethlehem. The town leaders went to meet him, but they were terribly afraid and asked, “Is this a friendly vis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s, it is!” Samuel answered. “I've come to offer a sacrifice to the Lord. Get yourselves ready to take part in the sacrifice and come with me.” Samuel also invited Jesse and his sons to come to the sacrifice, and he got them ready to take p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se and his sons arrived, Samuel noticed Jesse's oldest son, Eliab. “He has to be the one the Lord has chosen,” Samuel said to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told him, “Samuel, don't think Eliab is the one just because he's tall and handsome. He isn't the one I've chosen. People judge others by what they look like, but I judge people by what is in thei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se told his son Abinadab to go over to Samuel, but Samuel said, “No, the Lord hasn't chosen him.”]]></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2026-06-02T00:44:56Z</dcterms:created>
  <dcterms:modified xsi:type="dcterms:W3CDTF">2026-06-02T00:44:56Z</dcterms:modified>
  <dc:title>Bible.com.au: 1 Samuel 16:1-23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