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Amalekite was killed except King Aga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ul and his army let Agag live, and they also spared the best sheep and cattle. They didn't want to destroy anything of value, so they only killed the animals that were worthless or weak.The Lord Rejects Sa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told Samu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ul has stopped obeying me, and I'm sorry that I made him king.”Samuel was angry, and he cried out in prayer to the Lord all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rly the next morning he went to talk with Saul. Someone told him, “Saul went to Carmel, where he had a monument built so everyone would remember his victory. Then he left for Gilg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muel finally caught up with Saul, and Saul told him, “I hope the Lord will bless you! I have done what the Lord tol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hy,” Samuel asked, “do I hear sheep and c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rmy took them from the Amalekites,” Saul explained. “They kept the best sheep and cattle, so they could sacrifice them to the Lord your God. But we destroyed everything e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top!” Samuel said. “Let me tell you what the Lord told me last night.”“All right,” Saul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uel continued, “You may not think you're very important, but the Lord chose you to be king, and you are in charge of the tribe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Disobey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Lord sent you on this mission, he told you to wipe out those worthless Amalek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idn't you listen to the Lord? Why did you keep the animals and make him ang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did listen to the Lord!” Saul answered. “He sent me on a mission, and I went. I captured King Agag and destroyed his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animals were going to be destroyed anyway. That's why the army brought the best sheep and cattle to Gilgal as sacrifices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ll me,” Samuel said. “Does the Lord really want sacrifices and offerings? No! He doesn't want your sacrifices. He wants you to obey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belling against God or disobeying him because you are proud is just as bad as worshiping idols or asking them for advice. You refused to do what God told you, so God has decided that you can no longer b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ave sinned,” Saul admitted. “I disobeyed both you and the Lord. I was afraid of the army, and I listened to them inst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lease forgive me and come back with me so I can worship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 Samuel replied, “You disobeyed the Lord, and I won't go back with you. Now the Lord has said that you can't be king of Israel any long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amuel turned to go, Saul grabbed the edge of Samuel's robe. It to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amuel told Saul:The Lord told me to choose you to be king of his people, Israel. Now listen to this message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muel said, “The Lord has torn the kingdom of Israel away from you today, and he will give it to someone who is better tha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sides, the eternal God of Israel isn't a human being. He doesn't tell lies or change his mi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ul said, “I did sin, but please honor me in front of the leaders of the army and the people of Israel. Come back with me, so I can worship the Lord you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amuel followed Saul back, and Saul worshiped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muel shouted, “Bring me King Agag of Amalek!”Agag came in chains, and he was saying to himself, “Surely they won't kill me n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amuel said, “Agag, you have snatched children from their mothers' arms and killed them. Now your mother will be without children.” Then Samuel chopped Agag to pieces at the place of worship in Gilg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muel went home to Ramah, and Saul returned to his home in Gibe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n though Samuel felt sad about Saul, Samuel never saw him again.The Lord Chooses David  To Be KingThe Lord was sorry he had made Saul the king of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Israelites were on their way out of Egypt, the nation of Amalek attacked them. I am the Lord All-Powerful, and now I am going to make Amalek p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and attack the Amalekites! Destroy them and all their possessions. Don't have any pity. Kill their men, women, children, and even their babies. Slaughter their cattle, sheep, camels, and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sent messengers who told every town and village to send men to join the army at Telaim. There were 210,000 troops in all, and 10,000 of these were from Judah. Saul organiz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led them to a valley near one of the towns in Amalek, where they got ready to make a surprise att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Kenites lived nearby, and Saul told them, “Your people were kind to our nation when we left Egypt, and I don't want you to get killed when I wipe out the Amalekites. So stay away from them.”The Kenites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attacked the Amalekites from Havilah to Shur, which is just east of Egyp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2026-08-02T14:34:30Z</dcterms:created>
  <dcterms:modified xsi:type="dcterms:W3CDTF">2026-08-02T14:34:30Z</dcterms:modified>
  <dc:title>Bible.com.au: 1 Samuel 15:1-35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