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5: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very Amalekite was killed except King Aga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aul and his army let Agag live, and they also spared the best sheep and cattle. They didn't want to destroy anything of value, so they only killed the animals that were worthless or weak.The Lord Rejects Sau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old Samue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aul has stopped obeying me, and I'm sorry that I made him king.”Samuel was angry, and he cried out in prayer to the Lord all n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arly the next morning he went to talk with Saul. Someone told him, “Saul went to Carmel, where he had a monument built so everyone would remember his victory. Then he left for Gilg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amuel finally caught up with Saul, and Saul told him, “I hope the Lord will bless you! I have done what the Lord told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hy,” Samuel asked, “do I hear sheep and cat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army took them from the Amalekites,” Saul explained. “They kept the best sheep and cattle, so they could sacrifice them to the Lord your God. But we destroyed everything el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op!” Samuel said. “Let me tell you what the Lord told me last night.”“All right,” Saul answ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amuel continued, “You may not think you're very important, but the Lord chose you to be king, and you are in charge of the tribes of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Disobey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 Lord sent you on this mission, he told you to wipe out those worthless Amaleki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y didn't you listen to the Lord? Why did you keep the animals and make him ang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did listen to the Lord!” Saul answered. “He sent me on a mission, and I went. I captured King Agag and destroyed his 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the animals were going to be destroyed anyway. That's why the army brought the best sheep and cattle to Gilgal as sacrifices to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ell me,” Samuel said. “Does the Lord really want sacrifices and offerings? No! He doesn't want your sacrifices. He wants you to obey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Rebelling against God or disobeying him because you are proud is just as bad as worshiping idols or asking them for advice. You refused to do what God told you, so God has decided that you can no longer be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I have sinned,” Saul admitted. “I disobeyed both you and the Lord. I was afraid of the army, and I listened to them instea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lease forgive me and come back with me so I can worship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o!” Samuel replied, “You disobeyed the Lord, and I won't go back with you. Now the Lord has said that you can't be king of Israel any long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s Samuel turned to go, Saul grabbed the edge of Samuel's robe. It t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uel told Saul:The Lord told me to choose you to be king of his people, Israel. Now listen to this message from the Lor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amuel said, “The Lord has torn the kingdom of Israel away from you today, and he will give it to someone who is better than yo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esides, the eternal God of Israel isn't a human being. He doesn't tell lies or change his mi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ul said, “I did sin, but please honor me in front of the leaders of the army and the people of Israel. Come back with me, so I can worship the Lord your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amuel followed Saul back, and Saul worshiped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Samuel shouted, “Bring me King Agag of Amalek!”Agag came in chains, and he was saying to himself, “Surely they won't kill me now.”]]></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Samuel said, “Agag, you have snatched children from their mothers' arms and killed them. Now your mother will be without children.” Then Samuel chopped Agag to pieces at the place of worship in Gilga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muel went home to Ramah, and Saul returned to his home in Gibe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Even though Samuel felt sad about Saul, Samuel never saw him again.The Lord Chooses David  To Be KingThe Lord was sorry he had made Saul the king of Israe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Israelites were on their way out of Egypt, the nation of Amalek attacked them. I am the Lord All-Powerful, and now I am going to make Amalek p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o and attack the Amalekites! Destroy them and all their possessions. Don't have any pity. Kill their men, women, children, and even their babies. Slaughter their cattle, sheep, camels, and donke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aul sent messengers who told every town and village to send men to join the army at Telaim. There were 210,000 troops in all, and 10,000 of these were from Judah. Saul organized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led them to a valley near one of the towns in Amalek, where they got ready to make a surprise att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me Kenites lived nearby, and Saul told them, “Your people were kind to our nation when we left Egypt, and I don't want you to get killed when I wipe out the Amalekites. So stay away from them.”The Kenites lef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aul attacked the Amalekites from Havilah to Shur, which is just east of Egypt.]]></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2026-06-02T00:45:02Z</dcterms:created>
  <dcterms:modified xsi:type="dcterms:W3CDTF">2026-06-02T00:45:02Z</dcterms:modified>
  <dc:title>Bible.com.au: 1 Samuel 15:1-35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