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were starting to run off and leave him. Saul waited there seven days, just as Samuel had ordered him to do, but Samuel did not co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inally, Saul commanded, “Bring me some animals, so we can offer sacrifices to please the Lord and ask for his help.”Saul killed one of the anima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st as he placed it on the altar, Samuel arrived. Saul went out to welcom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at have you done?” Samuel asked.Saul answered, “My soldiers were leaving in all directions, and you didn't come when you were supposed to. The Philistines were gathering at Michma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as worried that they would attack me here at Gilgal. I hadn't offered a sacrifice to ask for the Lord's help, so I forced myself to offer a sacrifice on the altar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was stupid!” Samuel said. “You didn't obey the Lord your God. If you had obeyed him, someone from your family would always have been king of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no, you disobeyed, and so the Lord won't choose anyone else from your family to be king. In fact, he has already chosen the one he wants to be the next leader of hi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amuel left Gilgal.Part of Saul's army had not deserted him, and he led them to Gibeah in Benjamin to join his other troops. Then he counted them and found that he still had 600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ul, Jonathan, and their army set up camp at Geba in Benjamin.Jonathan Attacks  the PhilistinesThe Philistine army was camped at Michma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ach day they sent out patrols to attack and rob villages and then destroy them. One patrol would go north along the road to Ophrah in the region of Shu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Disobeys the Lo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other patrol would go west along the road to Beth-Horon. A third patrol would go east toward the desert on the road to the ridge that overlooks Zeboim Vall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hilistines would not allow any Israelites to learn how to make iron tools. “If we allowed that,” they said, “those worthless Israelites would make swords and sp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Whenever the Israelites wanted to get an iron point put on a cattle prod, they had to go to the Philistines. Even if they wanted to sharpen plow-blades, picks, axes, sickles, and pitchforks they still had to go to them. And the Philistines charged high pric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whenever the Israelite soldiers had to go into battle, none of them had a sword or a spear except Saul and his son Jonath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Philistines moved their camp to the pass at Michmas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was a young man when he became king, and he ruled Israel for two yea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he chose 3,000 men from Israel to be full-time soldiers and sent everyone else home. Two thousand of these troops stayed with him in the hills around Michmash and Bethel. The other 1,000 were stationed with Jonathan at Gibeah in the territory of Benjam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nathan led an attack on the Philistine army camp at Geba. The Philistine camp was destroyed, but the other Philistines heard what had happened. Then Saul told his messengers, “Go to every village in the country. Give a signal with the trumpet, and when the people come together, tell them what has happen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messengers then said to the people of Israel, “Saul has destroyed the Philistine army camp at Geba. Now the Philistines really hate Israel, so every town and village must send men to join Saul's army at Gilg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hilistines called their army together to fight Israel. They had 3,000 chariots, 6,000 cavalry, and as many foot soldiers as there are grains of sand on the beach. They went to Michmash and set up camp there east of Beth-Av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Israelite army realized that they were outnumbered and were going to lose the battle. Some of the Israelite men hid in caves or in clumps of bushes, and some ran to places where they could hide among large rocks. Others hid in tombs or in deep dry pi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till others went to Gad and Gilead on the other side of the Jordan River.Saul stayed at Gilgal. His soldiers were shaking with fear,]]></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2026-06-02T00:43:20Z</dcterms:created>
  <dcterms:modified xsi:type="dcterms:W3CDTF">2026-06-02T00:43:20Z</dcterms:modified>
  <dc:title>Bible.com.au: 1 Samuel 13:1-23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