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lkanah asked, “Hannah, why are you crying? Why won't you eat? Why do you feel so bad? Don't I mean more to you than ten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sacrifice had been offered, and they had eaten the meal, Hannah got up and went to pray. Eli was sitting in his chair near the door to the place of worshi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nnah was heartbroken and was crying as she pra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All-Powerful, I am your servant, but I am so miserable! Please let me have a son. I promise to give him to you for as long as he lives, and his hair will never be c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Hannah prayed silently to the Lord for a long time. But her lips were moving, and Eli thought she was dru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long are you going to stay drunk?” he asked. “Sober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Sir, please don't think I'm no good!” Hannah answered. “I'm not drunk, and I haven't been drinking. But I do feel miserable and terribly upset. I've been praying all this time, telling the Lord about my proble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 replied, “Go home. Everything will be fine. The God of Israel will answer your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r, thank you for being so kind to me,” Hannah said. Then she left, and after eating something, she felt much better.Samuel Is Bo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kanah and his family got up early the next morning and worshiped the Lord. Then they went back home to Ramah. Later the Lord blessed Elkanah and Han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nah Asks the Lord  for a Chi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th a son. She named him Samuel because she had asked the Lord for him.Hannah Gives Samuel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time Elkanah and his family went to offer their yearly sacrifice, he took along a gift that he had promised to give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nnah stayed home, because she had told Elkanah, “Samuel and I won't go until he's old enough for me to stop nursing him. Then I'll give him to the Lord, and he can stay there at Shiloh for the rest of his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know what's best,” Elkanah said. “Stay here until it's time to stop nursing him. I'm sure the Lord will help you do what you have promised.” Hannah did not go to Shiloh until she stopped nursing Samu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When it was the time of year to go to Shiloh again, Hannah and Elkanah took Samuel to the Lord's house. They brought along a three-year-old bull, a sack containing about nine kilograms of flour, and a clay jar full of wine. Hannah and Elkanah offered the bull as a sacrifice, then brought the little boy to 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r,” Hannah said, “a few years ago I stood here beside you and asked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give me a child. Here he is! The Lord gave me just what I asked f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I am giving him to the Lord, and he will be the Lord's servant for as long as he lives.”Hannah PraysElkanah worshiped the Lord there at Shiloh, 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kanah lived in Ramah, a town in the hill country of Ephraim. His great-great-grandfather was Zuph, so Elkanah was a member of the Zuph clan of the Ephraim tribe. Elkanah's father was Jeroham, his grandfather was Elihu, and his great-grandfather was To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kanah had two wives, Hannah and Peninnah. Although Peninnah had children, Hannah did not have 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a year Elkanah traveled from his hometown to Shiloh, where he worshiped the Lord All-Powerful and offered sacrifices. Eli was the Lord's priest there, and his two sons Hophni and Phinehas served with him a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Elkanah offered a sacrifice, he gave some of the meat to Peninnah and some to each of her sons and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gave Hannah even more, because he loved Hannah very much, even though the Lord had kept her from having children of her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ninnah liked to make Hannah feel miserable about not having any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pecially when the family went to the house of the Lord each year.One day, Elkanah was there offering a sacrifice, when Hannah began crying and refused to eat.]]></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2026-06-12T00:20:45Z</dcterms:created>
  <dcterms:modified xsi:type="dcterms:W3CDTF">2026-06-12T00:20:45Z</dcterms:modified>
  <dc:title>Bible.com.au: 1 Samuel 1:1-28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