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on your guard and stay awake. Your enemy, the devil, is like a roaring lion, sneaking around to find someone to attac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you must resist the devil and stay strong in your faith. You know that all over the world the Lord's followers are suffering just as you a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God shows undeserved kindness to everyone. That's why he appointed Christ Jesus to choose you to share in his eternal glory. You will suffer for a while, but God will make you complete, steady, strong, and fir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will be in control forever! Amen.Final Greet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ilvanus helped me write this short letter, and I consider him a faithful follower of the Lord. I wanted to encourage you and tell you how kind God really is, so you will keep on having faith in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reetings from the Lord's followers in Babylon. They are God's chosen ones.Mark, who is like a son to me, sends his greetings to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ive each other a warm greeting. I pray that God will give peace to everyone who belongs to Chr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lping Christian Lead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hurch leaders, I am writing to encourage you. I too am a leader, as well as a witness to Christ's suffering, and I will share in his glory when it is shown to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ust as shepherds watch over their sheep, you must watch over everyone God has placed in your care. Do it willingly in order to please God, and not simply because you think you must. Let it be something you want to do, instead of something you do merely to make mon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n't be bossy to those people who are in your care, but set an example for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when Christ the Chief Shepherd returns, you will be given a crown that will never lose its glo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of you young people should obey your elders. In fact, everyone should be humble toward everyone else. The Scriptures say,“God opposes proud people,but he helps everyonewho is humb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humble in the presence of God's mighty power, and he will honor you when the time com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cares for you, so turn all your worries over to him.]]></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2026-06-12T00:21:02Z</dcterms:created>
  <dcterms:modified xsi:type="dcterms:W3CDTF">2026-06-12T00:21:02Z</dcterms:modified>
  <dc:title>Bible.com.au: 1 Peter 5:1-14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