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all of you should agree and have concern and love for each other. You should also be kind and hum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be hateful and insult people just because they are hateful and insult you. Instead, treat everyone with kindness. You are God's chosen ones, and he will bless you. The Scriptures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ally love life?Do you want to be happy?Then stop saying cruel thingsand quit telling l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p your evil waysand do right,as you find and followthe road to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atches overeveryone who obeys him,and he listensto their prayers.But he opposes everyonewho does ev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n anyone really harm you for being eager to do good dee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you have to suffer for doing good things, God will bless you. So stop being afraid and don't worry about what people might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nor Christ and let him be the Lord of your life.Always be ready to give an answer when someone asks you about your h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a kind and respectful answer and keep your conscience clear. This way you will make people ashamed for saying bad things about your good conduct as a follower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are better off to obey God and suffer for doing right than to suffer for doing w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ives and Husb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hrist died once for our sins.An innocent person diedfor those who are guilty.Christ did thisto bring you to God,when his bodywas put to deathand his spiritwas made al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hrist then preached to the spirits that were being kept in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had disobeyed God while Noah was building the boat, but God had been patient with them. Eight people went into that boat and were brought safely through the f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flood waters were like baptism that now saves you. But baptism is more than just washing your body. It means turning to God with a clear conscience, because Jesus Christ was raised from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hrist is now in heaven, where he sits at the right side of God. All angels, authorities, and powers are under his contro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are a wife, you must put your husband first. Even if he opposes our message, you will win him over by what you do. No one else will have to say anything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he will see how you honor God and live a pure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depend on things like fancy hairdos or gold jewelry or expensive clothes to make you look beautif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 beautiful in your heart by being gentle and quiet. This kind of beauty will last, and God considers it very speci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ng ago those women who worshiped God and put their hope in him made themselves beautiful by putting their husbands fir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example, Sarah obeyed Abraham and called him her master. You are her true children, if you do right and don't let anything frighten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are a husband, you should be thoughtful of your wife. Treat her with honor, because she isn't as strong as you are, and she shares with you in the gift of life. Then nothing will stand in the way of your prayers.Suffering for Doing Righ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2026-06-22T02:42:46Z</dcterms:created>
  <dcterms:modified xsi:type="dcterms:W3CDTF">2026-06-22T02:42:46Z</dcterms:modified>
  <dc:title>Bible.com.au: 1 Peter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