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disobeyed the message and stumbled and fell over this stone, because they were doom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re God's chosen and special people. You are a group of royal priests and a holy nation. God has brought you out of darkness into his marvelous light. Now you must tell all the wonderful things he has done. The Scriptures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you were nobody.Now you are God's people.At one time no onehad mercy on you.Now God has treated youwith kindness.”Live as God's Servants Sh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you are foreigners and strangers on this earth. So I beg you not to surrender to those desires that fight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ways let others see you behaving properly, even though they may still accuse you of doing wrong. Then on the day of judgment, they will honor God by telling the good things they saw you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nts you to obey all human authorities, especially the Emperor, who rules over every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also obey governors, because they are sent by the Emperor to punish criminals and to praise good citiz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wants you to silence stupid and ignorant people by doing 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free, but still you are God's servants, and you must not use your freedom as an excuse for doing wr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spect everyone and show special love for God's people. Honor God and respect the Emperor.The Example of  Christ's Su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ving Stone and  a Holy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rvants, you must obey your masters and always show respect to them. Do this, not only to those who are kind and thoughtful, but also to those who are cru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will bless you, even if others treat you unfairly for being loyal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don't gain anything by being punished for some wrong you have done. But God will bless you, if you have to suffer for doing something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God chose you to suffer as you follow in the footsteps of Christ, who set an example by suffering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rist did not sinor ever tell a l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though he was abused,he never tried to get even.And when he suffered,he made no threats.Instead, he had faith in God,who judges fair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hrist carried the burdenof our sins.He was nailed to the cross,so we would stop sinningand start living right.By his cuts and bruisesyou are hea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had wandered awaylike sheep.Now you have returnedto the onewho is your shepherdand protect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top being hateful! Quit trying to fool people, and start being sincere. Don't be jealous or say cruel things about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like newborn babies who are thirsty for the pure spiritual milk that will help you grow and be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already found out how good the Lord really 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to Jesus Christ. He is the living stone people have rejected, but which God has chosen and highly hono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you are living stones being used to build a spiritual house. You are also a group of holy priests, and with the help of Jesus Christ you will offer sacrifices that pleas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just as God says in the Scriptures,“Look! I am placing in Ziona choice and preciouscornerstone.No one who has faithin this onewill be disappoi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followers of the Lord, and this stone is precious to you. But it isn't precious to those who refuse to follow him. They are the builders who tossed aside the stone that turned out to be the most important one of all.]]></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2026-06-12T00:20:43Z</dcterms:created>
  <dcterms:modified xsi:type="dcterms:W3CDTF">2026-06-12T00:20:43Z</dcterms:modified>
  <dc:title>Bible.com.au: 1 Peter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