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6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to be saved. This is why you have fa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me prophets told how God would treat you with undeserved grace, and they searched hard to find out more about the way you would b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pirit of Christ was in them and was telling them how Christ would suffer and would then be given great honor. So they searched to find out exactly who Christ would be and when this would happ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were told that they were serving you and not themselves. They preached to you by the power of the Holy Spirit, who was sent from heaven. And their message was only for you, even though angels would like to know more about it.Chosen To Live  a Holy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alert and think straight. Put all your hope in how God will treat you with undeserved grace when Jesus Christ appe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ave like obedient children. Don't let your lives be controlled by your desires, as they used to b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ways live as God's holy people should, because God is the one who chose you, and he is ho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s why the Scriptures say, “I am the holy God, and you must be holy to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ay that God is your Father, but God doesn't have favorites! He judges all people by what they do. So you must honor God while you live as strangers here on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ere rescued from the useless way of life you learned from your ancestors. But you know you were not rescued by such things as silver or gold that don't last for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eter, an apostle of Jesus Christ.To God's people who are scattered like foreigners in Pontus, Galatia, Cappadocia, Asia, and Bithy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ere rescued by the precious blood of Christ, that spotless and innocent lam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rist was chosen even before the world was created, but because of you, he did not come until these last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did come, it was to lead you to have faith in God, who raised him from death and honored him in a glorious way. This is why you have put your faith and hope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obeyed the truth, and your souls were made pure. Now you sincerely love each other. But you must keep on loving with all your he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this because God has given you new birth by his message that lives on for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criptures say,“Humans wither like grass,and their glory fadeslike wild flowers.Grass dries up,and flowers fallto the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at the Lord has saidwill stand forever.”Our good news to you is what the Lord has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the Father decided to choose you as his people, and his Spirit has made you holy. You have obeyed Jesus Christ and are sprinkled with his blood.I pray that God will be kind to you and will keep on giving you peace!A Real Reason for Ho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God, the Father of our Lord Jesus Christ. God is so good, and by raising Jesus from death, he has given us new life and a hope that lives 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has something stored up for you in heaven, where it will never decay or be ruined or disapp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ave faith in God, whose power will protect you until the last day. Then he will save you, just as he has always planned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you will be glad, even if you have to go through many hard trials for a whi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faith will be like gold that has been tested in a fire. And these trials will prove that your faith is worth much more than gold that can be destroyed. They will show that you will be given praise and honor and glory when Jesus Christ retur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have never seen Jesus, and you don't see him now. But still you love him and have faith in him, and no words can tell how glad and happy]]></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2026-06-02T00:50:18Z</dcterms:created>
  <dcterms:modified xsi:type="dcterms:W3CDTF">2026-06-02T00:50:18Z</dcterms:modified>
  <dc:title>Bible.com.au: 1 Peter 1:1-25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