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86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6: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roof of the temple was made out of beams and cedar boards.The workers finished building the outside of the tem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torage rooms just over two meters high were all around the temple, and they were attached to the temple by cedar beam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told Solom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If you obey my commands and do what I say, I will keep the promise I made to your father David. I will live among my people Israel in this temple you are building, and I will not desert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Solomon's workers finished building the temple.The Inside of the Temple  Is Furnished(2 Chronicles 3.8-14)]]></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floor of the temple was made out of pine, and the walls were lined with cedar from floor to ceil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most holy place was in the back of the temple, and it was nine meters square. Cedar boards standing from floor to ceiling separated it from the rest of the temp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temple's main room was 18 meters long, and it was in front of the most holy pl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inside walls were lined with cedar to hide the stones, and the cedar was decorated with carvings of gourds and flow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acred chest was kept in the most holy pl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Outside of the Temple  Is Complet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2 ]]></a:t>
            </a:r>
            <a:r>
              <a:rPr lang="en-US" b="1" sz="3000" spc="0" u="none">
                <a:solidFill>
                  <a:srgbClr val="000000">
                    <a:alpha val="100.00%"/>
                  </a:srgbClr>
                </a:solidFill>
                <a:latin typeface="Calibri"/>
              </a:rPr>
              <a:t><![CDATA[This room was nine meters long, nine meters wide, and nine meters high, and it was lined with pure gold. There were also gold chains across the front of the most holy place. The inside of the temple, as well as the cedar altar in the most holy place, was covered with gol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lomon had two statues of winged creatures made from olive wood to put in the most holy place. Each creature was four and a half meters ta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6 ]]></a:t>
            </a:r>
            <a:r>
              <a:rPr lang="en-US" b="1" sz="3000" spc="0" u="none">
                <a:solidFill>
                  <a:srgbClr val="000000">
                    <a:alpha val="100.00%"/>
                  </a:srgbClr>
                </a:solidFill>
                <a:latin typeface="Calibri"/>
              </a:rPr>
              <a:t><![CDATA[and four and a half meters across. They had two wings, and the wings were just over two meters lo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lomon put them next to each other in the most holy place. Their wings were spread out and reached across the roo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creatures were also covered with gol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walls of the two rooms were decorated with carvings of palm trees, flowers, and winged creatur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ven the floor was covered with gol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32 ]]></a:t>
            </a:r>
            <a:r>
              <a:rPr lang="en-US" b="1" sz="3000" spc="0" u="none">
                <a:solidFill>
                  <a:srgbClr val="000000">
                    <a:alpha val="100.00%"/>
                  </a:srgbClr>
                </a:solidFill>
                <a:latin typeface="Calibri"/>
              </a:rPr>
              <a:t><![CDATA[The two doors to the most holy place were made out of olive wood and were decorated with carvings of palm trees, flowers, and winged creatures. The doors and the carvings were covered with gold. The door frame came to a point at the to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34 ]]></a:t>
            </a:r>
            <a:r>
              <a:rPr lang="en-US" b="1" sz="3000" spc="0" u="none">
                <a:solidFill>
                  <a:srgbClr val="000000">
                    <a:alpha val="100.00%"/>
                  </a:srgbClr>
                </a:solidFill>
                <a:latin typeface="Calibri"/>
              </a:rPr>
              <a:t><![CDATA[The two doors to the main room of the temple were made out of pine, and each one had two sections so they could fold open. The door frame was shaped like a rectangle and was made out of olive wo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doors were covered with gold and were decorated with carvings of palm trees, flowers, and winged creatur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lomon's workers started building the temple during Ziv, the second month of the year. It had been 4 years since Solomon became king of Israel, and 480 years since the people of Israel left Egyp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inner courtyard of the temple had walls made out of three layers of cut stones with one layer of cedar beam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ork began on the temple during Ziv, the second month of the year, four years after Solomon became king of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even years later the workers finished building it during Bul, the eighth month of the year. It was built exactly as it had been plann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inside of the Lord's temple was 27 meters long, 9 meters wide, and 13.5 meters hig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four-and-a-half-meter porch went all the way across the front of the tem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windows were narrow on the outside but wide on the insid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long the sides and back of the temple, there were three levels of storage rooms. The rooms on the bottom level were just over two meters wide, the rooms on the middle level were over two and a half meters wide, and those on the top level were just over three meters wide. There were ledges on the outside of the temple that supported the beams of the storage rooms, so that nothing was built into the temple wal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lomon did not want the noise of hammers and axes to be heard at the place where the temple was being built. So he gave orders for the workers to shape the blocks of stone at the quar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entrance to the bottom storage rooms was on the south side of the building, and stairs to the other rooms were also there.]]></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2026-06-14T15:52:29Z</dcterms:created>
  <dcterms:modified xsi:type="dcterms:W3CDTF">2026-06-14T15:52:29Z</dcterms:modified>
  <dc:title>Bible.com.au: 1 Kings 6:1-38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