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6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sent back his answer:I received your message and will give you all the cedar and pine logs you ne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workers will carry them down from Lebanon to the Mediterranean Sea. They will tie the logs together and float them along the coast to wherever you want them. Then they will untie the logs, and your workers can take them from there.To pay for the logs, you can provide the grain I need for my househ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ram gave Solomon all the cedar and pine logs he nee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return, Solomon gave Hiram over 2,000 tons of wheat and almost 4,000 liters of pure olive oil each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kept his promise and made Solomon wise. Hiram and Solomon signed a treaty and never went to war against each other.Solomon's Work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lomon ordered 30,000 people from all over Israel to cut logs for the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put Adoniram in charge of these workers. Solomon divided them into three groups of 10,000. Each group worked one month in Lebanon and had two months off at h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lso had 80,000 workers to cut stone in the hill country of Israel, 70,000 workers to carry the ston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ver 3,000 assistants to keep track of the work and to supervise the work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ordered the workers to cut and shape large blocks of good stone for the foundation of the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Asks Hiram  To Help Build the Temple(2 Chronicles 2.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lomon's and Hiram's men worked with men from the city of Gebal, and together they got the stones and logs ready for the tem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Hiram of Tyre had always been friends with Solomon's father David. When Hiram learned that Solomon was king, he sent some of his officials to meet with Solom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lomon sent a message back to Hir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how my father David wanted to build a temple where the Lord his God could be worshiped? But enemies kept attacking my father's kingdom, and he never had the ch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anks to the Lord God, there is peace in my kingdom and no trouble or threat of war anyw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God promised my father that when his son became king, he would build a temple for worshiping the Lord. So I've decided to do th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d like you to send your workers to cut down cedar trees in Lebanon for me. I will pay them whatever you say and will even have my workers help them. We both know that your workers are more experienced than anyone else at cutting lumb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iram was so happy when he heard Solomon's request that he said, “I am grateful that the Lord gave David such a wise son to be king of that great nation!”]]></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2026-06-14T15:52:30Z</dcterms:created>
  <dcterms:modified xsi:type="dcterms:W3CDTF">2026-06-14T15:52:30Z</dcterms:modified>
  <dc:title>Bible.com.au: 1 Kings 5:1-18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