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 of Geber was in charge of the town of Ramoth in Gilead and the villages in Gilead belonging to the family of Jair, a descendant of Manasseh. He was also in charge of the region of Argob in Bashan, which had 60 walled towns with bronze bars on their ga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nadab son of Iddo was in charge of the territory of Mahana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maaz was in charge of the territory of Naphtali and was married to Solomon's daughter Basem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ana son of Hushai was in charge of the territory of Asher and the town of Beal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oshaphat son of Paruah was in charge of the territory of Issach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imei son of Ela was in charge of the territory of Benjam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eber son of Uri was in charge of Gilead, where King Sihon of the Amorites and King Og of Bashan had lived.And one officer was in charge of the territory of Judah.The Size of Solomon's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so many people living in Judah and Israel while Solomon was king that they seemed like grains of sand on a beach. Everyone had enough to eat and drink, and they were happ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ruled every kingdom between the Euphrates River and the land of the Philistines down to Egypt. These kingdoms paid him taxes as long as he li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 day, Solomon needed 5,000 liters of fine flour, 10,000 liters of coarsely-ground fl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Offici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10 ]]></a:t>
            </a:r>
            <a:r>
              <a:rPr lang="en-US" b="1" sz="3000" spc="0" u="none">
                <a:solidFill>
                  <a:srgbClr val="000000">
                    <a:alpha val="100.00%"/>
                  </a:srgbClr>
                </a:solidFill>
                <a:latin typeface="Calibri"/>
              </a:rPr>
              <a:t><![CDATA[grain-fed cattle, 20 pasture-fed cattle, 100 sheep, as well as deer, gazelles, and gee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lomon ruled the whole region west of the Euphrates River, from Tiphsah to Gaza, and he was at peace with all of the countries aroun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one living in Israel, from the town of Dan in the north to Beersheba in the south, was safe as long as Solomon lived. Each family sat undisturbed beneath its own grape vines and fig tre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had 40,000 stalls of chariot horses and 12,000 chariot soldi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ch of the twelve regional officers brought food to Solomon and his household for one month of the year. They provided everything he nee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well as barley and straw for the horses.Solomon's Wisd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lomon was brilliant. God had blessed him with insight and understand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He was wiser than anyone else in the world, including the wisest people of the east and of Egypt. He was even wiser than Ethan the Ezrahite, and Mahol's three sons, Heman, Calcol, and Darda. Solomon became famous in every country around Judah and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lomon wrote 3,000 wise sayings and composed more than 1,000 so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could talk about all kinds of plants, from large trees to small bushes, and he taught about animals, birds, reptiles, and fi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e is a list of Solomon's highest officials while he was king of Israel:Azariah son of Zadok was the priest;Elihoreph and Ahijah sons of Shisha were the secretaries;Jehoshaphat son of Ahilud kept the government records;Benaiah son of Jehoiada was the army commander;Zadok and Abiathar were priests;Azariah son of Nathan was in charge of the regional officers;Zabud son of Nathan was a priest and the king's advisor;Ahishar was the prime minister;Adoniram son of Abda was in charge of the forced lab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ings all over the world heard about Solomon's wisdom and sent people to listen to him tea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chose twelve regional officers, who took turns bringing food for him and his household. Each officer provided food from his region for one month of the y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the twelve officers:The son of Hur was in charge of the hill country of Ephra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 of Deker was in charge of the towns of Makaz, Shaalbim, Beth-Shemesh, and Elon-Beth-Han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 of Hesed was in charge of the towns of Arubboth and Socoh, and the region of Hep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 of Abinadab was in charge of Naphath-Dor and was married to Solomon's daughter Taph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ana son of Ahilud was in charge of the towns of Taanach and Megiddo. He was also in charge of the whole region of Beth-Shan near the town of Zarethan, south of Jezreel from Beth-Shan to Abel-Meholah to the other side of Jokmeam.]]></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2026-05-25T01:21:10Z</dcterms:created>
  <dcterms:modified xsi:type="dcterms:W3CDTF">2026-05-25T01:21:10Z</dcterms:modified>
  <dc:title>Bible.com.au: 1 Kings 4:1-34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