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could ask Micaiah son of Imlah,” Ahab said. “But I hate Micaiah. He always has bad news for me.”“Don't say that!” Jehoshaphat repl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hab sent someone to bring Micaiah as soon as possi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is time, Ahab and Jehoshaphat were dressed in their royal robes and were seated on their thrones at the threshing place near the gate of Samaria. They were listening to the prophets tell them what the Lord ha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dekiah son of Chenaanah was one of the prophets. He had made some horns out of iron and shouted, “Ahab, the Lord says you will attack the Syrians like a bull with iron horns and wipe the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prophets agreed that Ahab should attack the Syrians at Ramoth, and they promised that the Lord would help him defea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the messenger who went to get Micaiah whispered, “Micaiah, all the prophets have good news for Ahab. Now go and say the same 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ll say whatever the living Lord tells me to say,” Micaiah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Micaiah went to Ahab, and Ahab asked, “Micaiah, should I attack the Syrians at Ramoth?”“Yes!” Micaiah answered. “The Lord will help you defeat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icaiah, I've told you over and over to tell me the truth!” Ahab shouted. “What does the Lord really s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nswered, “In a vision I saw Israelite soldiers walking around in the hills like sheep without a shepherd to guide them. The Lord said, ‘This army has no leader. They should go home and not figh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iah Warns Ahab  about Disaster(2 Chronicles 18.2-2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hab turned to Jehoshaphat and said, “I told you he would bring bad n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icaiah replied:Listen to this! I also saw the Lord seated on his throne with every creature in heaven gathered aroun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asked, “Who can trick Ahab and make him go to Ramoth where he will be killed?”They talked about it for a whi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finally a spirit came forward and said to the Lord, “I can trick Ahab.”“How?” the Lord ask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ll make Ahab's prophets lie to him.”“Good!” the Lord replied. “Now go and do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exactly what has happened, Ahab. The Lord made all your prophets lie to you, and he knows you will soon be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edekiah walked up to Micaiah and slapped him on the face. Then he asked, “Do you really think the Lord would speak to you and not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icaiah answered, “You'll find out on the day you have to hide in the back room of some ho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hab shouted, “Arrest Micaiah! Take him to Prince Joash and Governor Amon of Samari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ll them to put him in prison and to give him nothing but bread and water until I come back safe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next three years there was peace between Israel and Sy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icaiah said, “If you do come back, I was wrong about what the Lord wanted me to say.” Then he told the crowd, “Don't forget what I said!”Ahab Dies at Ramoth(2 Chronicles 18.28-34)]]></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ab and Jehoshaphat led their armies to Ramoth in Gil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fore they went into battle, Ahab said, “Jehoshaphat, I'll disguise myself, but you wear your royal robe.” Then Ahab disguised himself and went into batt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king of Syria had ordered his 32 chariot commanders to attack only Ahab.]]></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when they saw Jehoshaphat in his robe, they thought he was Ahab and started to attack him. But when Jehoshaphat shouted out 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realized he wasn't Ahab, and they left him al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ever, during the fighting a soldier shot an arrow without even aiming, and it hit Ahab where two pieces of his armor joined. He shouted to his chariot driver, “I've been hit! Get me out of he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ighting lasted all day, with Ahab propped up in his chariot so he could see the Syrian troops. He bled so much that the bottom of the chariot was covered with blood, and by evening he was d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the sun was going down, someone in Israel's army shouted to the others, “Retreat! Go back ho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hab's body was taken to Samaria and buri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uring the third year King Jehoshaphat of Judah went to visit King Ahab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me workers washed his chariot near a spring in Samaria, and prostitutes washed themselves in his blood. Dogs licked Ahab's blood off the ground, just as the Lord had warn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Everything else Ahab did while he was king, including the towns he strengthened and the palace he built and furnished with ivory, is written in The History of the Kings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hab died, and his son Ahaziah became king.King Jehoshaphat of Judah(2 Chronicles 20.31—21.1)]]></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hoshaphat son of Asa became king of Judah in Ahab's fourth year as king of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hoshaphat was 35 years old when he became king, and he ruled from Jerusalem for 25 years. His mother was Azubah daughter of Shilh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6 ]]></a:t>
            </a:r>
            <a:r>
              <a:rPr lang="en-US" b="1" sz="3000" spc="0" u="none">
                <a:solidFill>
                  <a:srgbClr val="000000">
                    <a:alpha val="100.00%"/>
                  </a:srgbClr>
                </a:solidFill>
                <a:latin typeface="Calibri"/>
              </a:rPr>
              <a:t><![CDATA[Jehoshaphat obeyed the Lord, just as his father Asa had done, and during his rule he was at peace with the king of Israel.He got rid of the rest of the prostitutes from the local shrines, but he did not destroy the shrines, and they were still used as places for offering sacrifices.Everything else Jehoshaphat did while he was king, including his brave deeds and military victories, is written in The History of the Kings of Juda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ountry of Edom had no king at the time, so a lower official ruled the lan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hoshaphat had seagoing ships built to sail to Ophir for gold. But they were wrecked at Ezion-Geber and never sail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haziah son of Ahab offered to let his sailors go with Jehoshaphat's sailors, but Jehoshaphat refus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hoshaphat died and was buried beside his ancestors in Jerusalem, and his son Jehoram became king.King Ahaziah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ab asked his officials, “Why haven't we tried to get Ramoth in Gilead back from the Syrians? It belongs to 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haziah son of Ahab became king of Israel in the seventeenth year of Jehoshaphat's rule in Judah, and he ruled two years from Samari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haziah disobeyed the Lord, just as his father, his mother, and Jeroboam had done. They all led Israel to s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haziah worshiped Baal and made the Lord God of Israel very angry, just as his father had don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asked Jehoshaphat, “Would you go to Ramoth with me and attack the Syrians?”“Just tell me what to do,” Jehoshaphat answered. “My army and horses are at your comm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first, let's ask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hab sent for about 400 prophets and asked, “Should I attack the Syrians at Ramoth?”“Yes!” the prophets answered. “The Lord will help you defea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hoshaphat said, “Just to make sure, is there another of the Lord's prophets we can ask?”]]></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2026-07-23T08:29:02Z</dcterms:created>
  <dcterms:modified xsi:type="dcterms:W3CDTF">2026-07-23T08:29:02Z</dcterms:modified>
  <dc:title>Bible.com.au: 1 Kings 22:1-53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