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16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listen to him!” they answered. “You don't have to do what he s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hab sent someone to tell Benhadad, “Your Majesty, I'll give you my silver and gold, and even my wives and children. But I won't let you have anything else.”When Benhadad got his ans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replied, “I'll completely destroy Samaria! There won't even be enough of it left for my soldiers to carry back in their hands. If I don't do it, I pray that the gods will punish me terrib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ab then answered, “Benhadad, don't brag before the fighting even begins. Wait and see if you live through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anwhile, Benhadad and the other kings had been drinking in their tents. But when Ahab's reply came, he ordered his soldiers to prepare to attack Samaria, and they all got read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at very moment, a prophet ran up to Ahab and said, “You can see that Benhadad's army is very strong. But the Lord has promised to help you defeat them today. Then you will know that the Lord is in contro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will fight the battle?” Ahab asked.The prophet answered, “The young bodyguards who serve the district officials.”“But who will lead them into battle?” Ahab asked.“You will!” the prophet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hab called together the 232 young soldiers and the 7,000 troops in Israel's army, and he got them ready to fight the Syrians.Israel Defeats the Syri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At noon, King Ahab and his Israelite army marched out of Samaria, with the young soldiers in front.King Benhadad of Syria and the 32 kings with him were drunk when the scouts he had sent out ran up to his tent, shouting, “We just now saw soldiers marching out of Sama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ake them alive!” Benhadad ordered. “I don't care if they have come out to fight or to surren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yria Attacks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young soldiers led Israel's troops into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ach of them attacked and killed an enemy soldier. The rest of the Syrian army turned and ran, and the Israelites went after them. Benhadad and some others escaped on hor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hab and his soldiers followed them and captured their horses and chariots.Ahab and Israel's army crushed the Syri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ter, the prophet went back and warned Ahab, “Benhadad will attack you again next spring. Build up your troops and make sure you have some good plans.”Syria Attacks Israel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eanwhile, Benhadad's officials went to him and explained:Israel's gods are mountain gods. We fought Israel's army in the hills, and that's why they defeated us. But if we fight them on flat land, there's no way we can lo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re's what you should do. First, get rid of those 32 kings and put army commanders in their pla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get more soldiers, horses, and chariots, so your army will be as strong as it was before. We'll fight Israel's army on flat land and wipe them out.Benhadad agreed and did what they sugges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pring, Benhadad got his army together, and they marched to the town of Aphek to attack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sraelites also prepared to fight. They marched out to meet the Syrians, and the two armies camped across from each other. The Syrians covered the whole area, but the Israelites looked like two little flocks of goa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ophet went to Ahab and said, “The Syrians think the Lord is a god of the hills and not of the valleys. So he has promised to help you defeat their powerful army. Then you will know that the Lord is in contro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Benhadad of Syria called his army together. He was joined by 32 other kings with their horses and chariots, and together they marched to Samaria and attack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even days the two armies stayed in their camps, facing each other. Then on the seventh day the fighting broke out, and before sunset the Israelites had killed 100,000 Syrian troop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rest of the Syrian army ran back to Aphek, but the town wall fell and crushed 27,000 of them.Benhadad also escaped to Aphek and hid in the back room of a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icials said, “Your Majesty, we've heard that Israel's kings keep their agreements. We will wrap sackcloth around our waists, put ropes around our heads, and ask Ahab to let you l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dressed in sackcloth and put ropes on their heads, then they went to Ahab and said, “Your servant Benhadad asks you to let him live.”“Is he still alive?” Ahab asked. “Benhadad is like a brother to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nhadad's officials were trying to figure out what Ahab was thinking, and when he said “brother,” they quickly replied, “You're right! You and Benhadad are like brothers.”“Go get him,” Ahab said.When Benhadad came out, Ahab had him climb up into his chario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nhadad said, “I'll give back the towns my father took from your father. And you can have shops in Damascus, just as my father had in Samaria.”Ahab replied, “If you do these things, I'll let you go free.” Then they signed a peace treaty, and Ahab let Benhadad go.A Prophet Condemns Ahab]]></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bout this time the Lord commanded a prophet to say to a friend, “Hit me!” But the friend refus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prophet told him, “You disobeyed the Lord, and as soon as you walk away, a lion will kill you.” The friend left, and suddenly a lion killed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rophet found someone else and said, “Hit me!” So this man beat him u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rophet left and put a bandage over his face to disguise himself. Then he went and stood beside the road, waiting for Ahab to pass b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nhadad sent a messenger to tell King Ahab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Ahab went by, the prophet shouted, “Your Majesty, right in the heat of battle, someone brought a prisoner to me and told me to guard him. He said if the prisoner got away, I would either be killed or forced to pay 3,000 pieces of silv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I got busy doing other things, and the prisoner escaped.”Ahab answered, “You will be punished just as you have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an quickly tore the bandage off his face, and Ahab saw that he was one of the proph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prophet said, “The Lord told you to kill Benhadad, but you let him go. Now you will die in his place, and your people will die in place of his peopl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hab went back to Samaria, angry and depress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ab, give me your silver and gold, your wives, and your strongest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Majesty,” Ahab replied, “everything I have is yours, including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ater, Benhadad sent another messenger to say to Ahab, “I already told you to give me your silver and gold, your wives, and your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omorrow at this time, I will send my officials into your city to search your palace and the houses of your officials. They will take everything else that you 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hab called a meeting with the leaders of Israel and said, “Benhadad is causing real trouble. He told me to give him my wives and children, as well as my silver and gold. And I agree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2026-06-25T15:10:15Z</dcterms:created>
  <dcterms:modified xsi:type="dcterms:W3CDTF">2026-06-25T15:10:15Z</dcterms:modified>
  <dc:title>Bible.com.au: 1 Kings 20:1-43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