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4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8: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wear to you in the name of the living Lord your God that the king has looked everywhere for you. He sent people to look in every country, and when they couldn't find you, he made the leader of each country swear that you were not in that count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you really want me to tell him you're 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if the Lord's Spirit takes you away as soon as I leave? When Ahab comes to get you, he won't find you. Then he will surely kill me.I have worshiped the Lord since I was a bo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even hid 100 of the Lord's prophets in caves when Jezebel was trying to kill them. I also gave them food and wa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you really want me to tell Ahab you're here? He will kill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lijah said, “I'm a servant of the living Lord All-Powerful, and I swear in his name that I will meet with Ahab to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badiah left and told Ahab where to find Elijah.Ahab went to meet Elij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saw him, Ahab shouted, “There you are, the biggest troublemaker in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lijah answered:You're the troublemaker—not me! You and your family have disobeyed the Lord's commands by worshiping Ba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all together everyone from Israel to meet me on Mount Carmel. Be sure to bring along the 450 prophets of Baal and the 400 prophets of Asherah who eat at Jezebel's tab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jah Proves  He Is the Lord's Proph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hab got everyone together, then they went to meet Elijah on Mount Carm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lijah stood in front of them and said, “How much longer will you try to have things both ways? If the Lord is God, worship him! But if Baal is God, worship him!”The people did not say a w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Elijah continued:I am the Lord's only prophet, but Baal has 450 prophe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ring us two bulls. Baal's prophets can take one of them, kill it, and cut it into pieces. Then they can put the meat on the wood without lighting the fire. I will do the same thing with the other bull, and I won't light a fire under it ei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rophets of Baal will pray to their god, and I will pray to the Lord. The one who answers by starting the fire is God.“That's a good idea,” everyone agre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lijah said to Baal's prophets, “There are more of you, so you go first. Pick out a bull and get it ready, but don't light the fire. Then pray to your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chose their bull, then they got it ready and prayed to Baal all morning, asking him to start the fire. They danced around the altar and shouted, “Answer us, Baal!” But there was no answ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noon, Elijah began making fun of them. “Pray louder!” he said. “Baal must be a god. Maybe he's daydreaming or using the toilet or traveling somewhere. Or maybe he's asleep, and you have to wake him u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prophets kept shouting louder and louder, and they cut themselves with swords and knives until they were bleeding. This was the way they worship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kept it up until time for the evening sacrifice. But there was no answer of any ki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ree years no rain fell in Samaria, and there was almost nothing to eat anywhere. The Lord said to Elijah, “Go and meet with King Ahab. I will soon make it rain.” So Elijah went to see Aha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lijah told everyone to gather around him while he repaired the Lord's alt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Then he used twelve stones to build an altar in honor of the Lord. Each stone stood for one of the tribes of Israel, which was the name the Lord had given to their ancestor Jacob. Elijah dug a ditch around the altar, large enough to hold about 14 lit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placed the wood on the altar, then they cut the bull into pieces and laid the meat on the wood.He told the people, “Fill four large jars with water and pour it over the meat and the wood.” After they did thi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told them to do it two more times. They did exactly as he sa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until finally, the water ran down the altar and filled the ditc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it was time for the evening sacrifice, Elijah prayed:Our Lord, you are the God of Abraham, Isaac, and Israel. Now, prove that you are the God of this nation, and that I, your servant, have done this at your comm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lease answer me, so these people will know that you are the Lord God, and that you will turn their hearts back to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Lord immediately sent fire, and it burned up the sacrifice, the wood, and the stones. It scorched the ground everywhere around the altar and dried up every drop of water in the ditc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the crowd saw what had happened, they all bowed down and shouted, “The Lord is God! The Lord is Go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ust then, Elijah said, “Grab the prophets of Baal! Don't let any of them get away.”So the people captured the prophets and took them to Kishon River, where Elijah killed every one of them.It Starts To R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t that time Obadiah was in charge of Ahab's palace, but he faithfully worshiped the Lord. In fact, when Jezebel was trying to kill the Lord's prophets, Obadiah hid 100 of them in two caves and gave them food and water.Ahab sent for Obadia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lijah told Ahab, “Get something to eat and drink. I hear a heavy rain com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hab left, but Elijah climbed back to the top of Mount Carmel. Then he stooped down with his face almost to the groun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said to his servant, “Look toward the sea.”The servant left. And when he came back, he said, “I looked, but I didn't see anything.” Elijah told him to look seven more tim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fter the seventh time the servant replied, “I see a small cloud coming this way. But it's no bigger than a fist.”Elijah told him, “Tell Ahab to get his chariot ready and start home now. Otherwise, the rain will stop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46 ]]></a:t>
            </a:r>
            <a:r>
              <a:rPr lang="en-US" b="1" sz="3000" spc="0" u="none">
                <a:solidFill>
                  <a:srgbClr val="000000">
                    <a:alpha val="100.00%"/>
                  </a:srgbClr>
                </a:solidFill>
                <a:latin typeface="Calibri"/>
              </a:rPr>
              <a:t><![CDATA[A few minutes later, it got very cloudy and windy, and rain started pouring down. So Elijah wrapped his coat around himself, and the Lord gave him strength to run all the way to Jezreel. Ahab followed in his chario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We have to find something for our horses and mules to eat. If we don't, we will have to kill them. Let's look around every creek and spring in the country for some gra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go one way, and I'll go the other.” Then they left in separate direc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Obadiah was walking along, he met Elijah. Obadiah recognized him, bowed down, and asked, “Elijah, is it really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s. Go tell Ahab I'm 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badiah replied:King Ahab would kill me if I told him that. And I haven't even done anything wrong.]]></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2026-05-25T01:22:12Z</dcterms:created>
  <dcterms:modified xsi:type="dcterms:W3CDTF">2026-05-25T01:22:12Z</dcterms:modified>
  <dc:title>Bible.com.au: 1 Kings 18:1-46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