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1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told El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town of Zarephath in Sidon and live there. I've told a widow in that town to give you f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Elijah came near the town gate of Zarephath, he saw a widow gathering sticks for a fire. “Would you please bring me a cup of water?” he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he left to get it, he asked, “Would you also please bring me a piece of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idow answered, “In the name of the living Lord your God, I swear that I don't have any bread. All I have is a handful of flour and a little olive oil. I'm on my way home now with these few sticks to cook what I have for my son and me. After that, we will starve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jah said, “Everything will be fine. Do what you said. Go home and fix something for you and your son. But first, please make a small piece of bread and bring it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God of Israel has promised that your jar of flour won't run out and your bottle of oil won't dry up before he sends rain for the cro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dow went home and did exactly what Elijah had told her. She and Elijah and her family had enough food for a long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kept the promise that his prophet Elijah had made, and she did not run out of flour or oil.Elijah Brings a Boy  Back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veral days later, the son of the woman who owned the house got sick, and he kept getting worse, until finally h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Stops the R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shouted at Elijah, “What have I done to you? I thought you were God's prophet. Did you come here to cause the death of my son as a reminder that I've sinned against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me your son,” Elijah said. Then he took the boy from her arms and carried him upstairs to the room where he was staying. Elijah laid the boy on his b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rayed, “Lord God, why did you do such a terrible thing to this woman? She's letting me stay here, and now you've let her son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ijah stretched himself out over the boy three times, while praying, “Lord God, bring this boy back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nswered Elijah's prayer, and the boy started breathing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ijah picked him up and carried him downstairs. He gave the boy to his mother and said, “Look, your son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God's prophet!” the woman replied. “Now I know that you really do speak for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jah was a prophet from Tishbe in Gilead. One day he went to King Ahab and said, “I'm a servant of the living Lord, the God of Israel. And I swear in his name that it won't rain until I say so. There won't even be any dew on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the Lord said to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and go across the Jordan River so you can hide near Cherith C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can drink water from the creek, and eat the food I've told the ravens to br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ijah obeyed the Lord and went to live near Cherith Cre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vens brought him bread and meat twice a day, and he drank water from the cree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a while, it dried up because there was no rain.Elijah Helps a Widow  in Zarephath]]></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2026-06-23T00:40:23Z</dcterms:created>
  <dcterms:modified xsi:type="dcterms:W3CDTF">2026-06-23T00:40:23Z</dcterms:modified>
  <dc:title>Bible.com.au: 1 Kings 17:1-24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