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soon as Zimri became king, he killed everyone in Baasha's family. Not one man or boy in his family was left alive—even his close friends were kil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asha's family was completely wiped out, just as the Lord's prophet Jehu had war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asha and Elah sinned and caused the Israelites to sin, and they made the Lord angry by worshiping id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thing else Elah did while he was king is written in The History of the Kings of Israel.King Zimri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Zimri became king of Israel in Asa's twenty-seventh year as king of Judah, but he ruled only seven days from Tirzah.Israel's army was camped near Gibbethon in Philistia under the command of Omri. The soldiers heard that Zimri had killed Elah, and they made Omri their king that same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once, Omri and his army marched to Tirzah and attack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Zimri saw that the town was captured, he ran into the strongest part of the palace and killed himself by setting it on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Zimri had disobeyed the Lord by following the evil example of Jeroboam, who had caused the Israelites to s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thing else Zimri did while he was king, including his rebellion against Elah, is written in The History of the Kings of Israel.King Omri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Zimri died, some of the Israelites wanted Tibni son of Ginath to be king, but others wanted Omr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ent Jehu son of Hanani to say to Baas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mri's followers were stronger than Tibni's, so Tibni was killed, and Omri became king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thirty-first year of Asa's rule in Judah.Omri ruled Israel for twelve years. The first six years he ruled from Tirz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bought the hill of Samaria from Shemer for 6,000 pieces of silver. He built a town there and named it Samaria, after Shemer who had owned the hi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mri did more evil things than any king befor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acted just like Jeroboam and made the Lord God of Israel angry by causing the Israelites to sin and to worship ido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rything else Omri did while he was king, including his brave deeds, is written in The History of the Kings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mri died and was buried in Samaria, and his son Ahab became king.King Ahab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hab son of Omri became king of Israel in the thirty-eighth year of Asa's rule in Judah, and he ruled 22 years from Samar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hab did more things to disobey the Lord than any king before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acted just like Jeroboam. Even worse, he married Jezebel the daughter of King Ethbaal of Sidon and started worshiping Ba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body knew who you were until I, the Lord, chose you to be the leader of my people Israel. And now you're acting exactly like Jeroboam by causing the Israelites to sin. What you've done has made me so ang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hab built an altar and temple for Baal in Samari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et up a sacred pole for worshiping the goddess Asherah. Ahab did more to make the Lord God of Israel angry than any king of Israel before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le Ahab was king, a man from Bethel named Hiel rebuilt the town of Jericho. But while Hiel was laying the foundation for the town wall, his oldest son Abiram died. And while he was finishing the gates, his youngest son Segub died. This happened just as the Lord had told Joshua to say many years ag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I will destroy you and your family, just as I did the family of Jerobo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gs will eat the bodies of your relatives who die in town, and vultures will eat the bodies of those who die in the count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aasha made the Lord very angry, and that's why the Lord gave Jehu this message for Baasha and his family. Baasha constantly disobeyed the Lord by following Jeroboam's sinful example—but even worse, he killed everyone in Jeroboam's family!Everything else Baasha did while he was king, including his brave deeds, is written in The History of the Kings of Israel. Baasha died and was buried in Tirzah, and his son Elah became king.King Elah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lah son of Baasha became king of Israel after Asa had been king of Judah for 25 years, and he ruled from Tirzah for two y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Zimri commanded half of Elah's chariots, and he made plans to kill Elah.One day, Elah was in Tirzah, getting drunk at the home of Arza, his prime minis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Zimri went there and killed Elah. So Zimri became king in the twenty-seventh year of Asa's rule in Judah.]]></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2026-07-02T10:58:29Z</dcterms:created>
  <dcterms:modified xsi:type="dcterms:W3CDTF">2026-07-02T10:58:29Z</dcterms:modified>
  <dc:title>Bible.com.au: 1 Kings 16:1-34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