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uled 41 years from Jerusalem. His grandmother was Maacah the daughter of Abish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obeyed the Lord, as David had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forced the prostitutes at the shrines to leave the country, and he got rid of the idols his ancestors had ma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wn grandmother Maacah had made an idol of Asherah, and Asa took it and burned it in Kidron Valley. Then he removed Maacah from her position as queen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long as Asa lived, he was completely faithful to the Lord, even though he did not destroy the local shr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laced in the temple all the silver and gold objects that he and his father had dedicated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a was always at war with King Baasha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ime, Baasha invaded Judah and captured the town of Ramah. He started making the town stronger, so he could put troops there to stop people from going in and out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sa heard about this, he took the silver and gold from his palace and from the Lord's temple. He gave it to some of his officials and sent them to Damascus with this message for King Benhadad of Sy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 fathers signed a peace treaty. Why don't we do the same thing? This silver and gold is a present for you. So, would you please break your treaty with Baasha and force him to leave my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bijam of Judah(2 Chronicles 13.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hadad did what Asa asked and sent the Syrian army into Israel. They captured the towns of Ijon, Dan, and Abel-Bethmaacah, and the territories of Chinneroth and Naphta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Baasha heard about it, he left Ramah and went back to Tirz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a ordered everyone in Judah to carry away the stones and wood Baasha had used to strengthen the town of Ramah. Then he used these same stones and wood to fortify the town of Geba in the territory of Benjamin and the town of Mizp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else Asa did while he was king, including his victories and the towns he rebuilt, is written in The History of the Kings of Judah. When he got older, he had a foot dis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a died and was buried in the tomb of his ancestors in Jerusalem. His son Jehoshaphat then became king.King Nadab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dab son of Jeroboam became king of Israel in Asa's second year as king of Judah, and he ruled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dab disobeyed the Lord by following the evil example of his father, who had caused the Israelites to 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Baasha son of Ahijah was from the tribe of Issachar, and he made plans to kill Nadab. When Nadab and his army went to attack the town of Gibbethon in Philistia, Baasha killed Nadab there. So in the third year of Asa's rule, Baasha became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s prophet Ahijah had earlier said, “Not one man or boy in Jeroboam's family will be left alive.” And, as soon as Baasha became king, he killed everyone in Jeroboam's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Jeroboam had made the Lord God of Israel angry by sinning and causing the Israelites to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jam became king of Judah in Jeroboam's eighteenth year as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rything else Nadab did while he was king is written in The History of the King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Asa of Judah and King Baasha of Israel were always at war.King Baasha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asha son of Ahijah became king of Israel in Asa's third year as king of Judah, and he ruled 24 years from Tirz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asha also disobeyed the Lord by acting like Jeroboam, who had caused the Israelites to s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uled from Jerusalem for three years. His mother was Maacah the daughter of Abishal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jam did not truly obey the Lord his God as his ancestor David had done. Instead, he was sinful just like his father Reh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had always obeyed the Lord's commands by doing right, except in the case of Uriah. And since Abijam was David's great-grandson, the Lord kept Jerusalem safe and let Abijam have a son who would be the next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 war that had broken out between Rehoboam and Jeroboam continued during the time that Abijam was king.Everything else Abijam did while he was king is written in The History of the King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jam died and was buried in Jerusalem, and his son Asa became king.King Asa of Judah(2 Chronicles 15.16—16.6,11-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a became king of Judah in the twentieth year of Jeroboam's rule in Israel,]]></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1 Kings 15:1-34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