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07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I can't eat or drink anything and that I can't go home the same way I c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started home down a different road.An Old Prophet from Beth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at time an old prophet lived in Bethel, and one of his sons told him what the prophet from Judah had said and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ow me which way he went,” the old prophet said, and his sons pointed out the ro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ut a saddle on my donkey,” he told them. After they did, he got on the donk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rode off to look for the prophet from Judah.The old prophet found him sitting under an oak tree and asked, “Are you the prophet from Judah?”“Yes, I 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ome home with me,” the old prophet said, “and have something to 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can't go back with you,” the prophet replied, “and I can't eat or drink anything with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warned me not to eat or drink or to go home the same way I c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old prophet said, “I'm a prophet too. One of the Lord's angels told me to take you to my house and give you something to eat and drink.”The prophet from Judah did not know that the old prophet was l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t Condemns the Altar  at Beth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he went home with him and ate and dran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uring the meal the Lord gave the old proph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message for the prophet from Judah:Listen to the Lord's message. You have disobeyed the Lord you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told you not to eat or drink anything here, but you came home and ate with me. And so, when you die, your body won't be buried in your family tom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the meal the old prophet got a donkey read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rophet from Judah left. Along the way, a lion attacked and killed him, and the donkey and the lion stood there beside his dead bod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me people walked by and saw the body with the lion standing there. They ran into Bethel, telling everyone what they had se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old prophet heard the news, he said, “That must be the prophet from Judah. The Lord warned him, but he disobeyed. So the Lord sent a lion to kill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old prophet told his sons to saddle his donkey, and when it was read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left. He found the body lying on the road, with the donkey and lion standing there. The lion had not eaten the body or attacked the donke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day, Jeroboam was standing at the altar in Bethel, ready to make an offering. Suddenly one of God's prophets arrived from Judah and shouted:The Lord sent me with a message about this altar. A child named Josiah will be born into David's family. He will sacrifice on this altar the priests who make offerings here, and human bones will be burned on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old prophet picked up the body, put it on his own donkey, and took it back to Bethel, so he could bury it and mourn for the prophet from Jud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buried the body in his own family tomb and cried for the prophe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said to his sons, “When I die, bury my body next to this prophe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m sure that everything he said about the altar in Bethel and the shrines in Samaria will happ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Jeroboam kept on doing evil things. He appointed men to be priests at the local shrines, even if they were not Levites. In fact, anyone who wanted to be a priest could be o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is sinful thing led to the downfall of his kingdo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know that the Lord has said these things when the altar splits in half, and the ashes on it fall to the grou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roboam pointed at the prophet and shouted, “Grab him!” But at once, Jeroboam's hand became stiff, and he could not mov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ltar split in half, and the ashes fell to the ground, just as the prophet had war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lease pray to the Lord your God and ask him to heal my hand,” Jeroboam begged.The prophet prayed, and Jeroboam's hand was hea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ome home with me and eat something,” Jeroboam said. “I want to give you a gift for what you hav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 I wouldn't go with you, even if you offered me half of your kingdom. I won't eat or drink here either.]]></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2026-05-21T20:14:04Z</dcterms:created>
  <dcterms:modified xsi:type="dcterms:W3CDTF">2026-05-21T20:14:04Z</dcterms:modified>
  <dc:title>Bible.com.au: 1 Kings 13:1-34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