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66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2: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ome of the People Rebel  against Rehoboam(2 Chronicles 10.1-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Rehoboam went to Shechem where everyone was waiting to crown him k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eroboam son of Nebat heard what was happening, and he stayed in Egypt, where he had gone to hide from Solom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people from the northern tribes of Israel sent for him. Then together they went to Rehoboam and sai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r father Solomon forced us to work very hard. But if you make our work easier, we will serve you and do whatever you as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ive me three days to think about it,” Rehoboam replied, “then come back for my answer.” So the people lef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Rehoboam went to some leaders who had been his father's senior officials, and he asked them, “What should I tell these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answered, “If you want them to serve and obey you, then you should do what they ask today. Tell them you will make their work easi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Rehoboam refused their advice and went to the younger men who had grown up with him and were now his officia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asked, “What do you think I should say to these people who asked me to make their work easi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is younger advisors said:Here's what we think you should say to them: “Compared to me, my father was wea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made you work hard, but I'll make you work even harder. He punished you with whips, but I'll use whips with pieces of sharp met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ree days later, Jeroboam and the others came bac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Rehoboam ignored the advice of the older adviso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spoke bluntly and told them exactly what his own advisors had suggested: “My father made you work hard, but I'll make you work even harder. He punished you with whips, but I'll use whips with pieces of sharp meta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9 ]]></a:t>
            </a:r>
            <a:r>
              <a:rPr lang="en-US" b="1" sz="3000" spc="0" u="none">
                <a:solidFill>
                  <a:srgbClr val="000000">
                    <a:alpha val="100.00%"/>
                  </a:srgbClr>
                </a:solidFill>
                <a:latin typeface="Calibri"/>
              </a:rPr>
              <a:t><![CDATA[When the people realized that Rehoboam would not listen to them, they shouted: “We don't have to be loyal to David's family. We can do what we want. Come on, people of Israel, let's go home! Rehoboam can rule his own people.”Adoniram was in charge of the forced labor, and Rehoboam sent him to talk to the people. But they stoned him to death. Then Rehoboam ran to his chariot and hurried back to Jerusalem.So the people from the northern tribes of Israel went home, leaving Rehoboam to rule only the people from the towns in Judah. Ever since that day, the people of Israel have opposed David's family in Judah. All of this happened just as the Lord's prophet Ahijah had told Jeroboa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the Israelites heard that Jeroboam was back, they called everyone together. Then they sent for Jeroboam and made him king of Israel. Only the people from the tribe of Judah remained loyal to David's family.Shemaiah Warns Rehoboam(2 Chronicles 11.1-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fter Rehoboam returned to Jerusalem, he decided to attack Israel and take control of the whole country. So he called together 180,000 soldiers from the tribes of Judah and Benjam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eanwhile, God told Shemaiah the prophe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o give Rehoboam and everyone from Judah and Benjamin this warn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on't go to war against the people from Israel—they are your relatives. Go home! I am the Lord, and I made these things happen.”Rehoboam and his army obeyed the Lord and went home.Jeroboam Makes Religious  Chang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roboam rebuilt Shechem in Ephraim and made it a stronger town, then he moved there. He also fortified the town of Penu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27 ]]></a:t>
            </a:r>
            <a:r>
              <a:rPr lang="en-US" b="1" sz="3000" spc="0" u="none">
                <a:solidFill>
                  <a:srgbClr val="000000">
                    <a:alpha val="100.00%"/>
                  </a:srgbClr>
                </a:solidFill>
                <a:latin typeface="Calibri"/>
              </a:rPr>
              <a:t><![CDATA[One day, Jeroboam started thinking, “Everyone in Israel still goes to the temple in Jerusalem to offer sacrifices to the Lord. What if they become loyal to David's family again? They will kill me and accept Rehoboam as their k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eroboam asked for advice and then made two gold statues of calves. He showed them to the people and said, “Listen everyone! You won't have to go to Jerusalem to worship anymore. Here are your gods who rescued you from Egyp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he put one of the gold calves in the town of Bethel and the other in the town of D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people sinned because they started going to these places to worship.]]></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eroboam built small places of worship at the shrines and appointed men who were not from the tribe of Levi to serve as priest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33 ]]></a:t>
            </a:r>
            <a:r>
              <a:rPr lang="en-US" b="1" sz="3000" spc="0" u="none">
                <a:solidFill>
                  <a:srgbClr val="000000">
                    <a:alpha val="100.00%"/>
                  </a:srgbClr>
                </a:solidFill>
                <a:latin typeface="Calibri"/>
              </a:rPr>
              <a:t><![CDATA[He also decided to start a new festival for the Israelites on the fifteenth day of the eighth month, just like the one in Judah. On that day, Jeroboam went to Bethel and offered sacrifices on the altar to the gold calf he had put there. Then he assigned the priests their duti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2026-09-28T15:46:02Z</dcterms:created>
  <dcterms:modified xsi:type="dcterms:W3CDTF">2026-09-28T15:46:02Z</dcterms:modified>
  <dc:title>Bible.com.au: 1 Kings 12:1-33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