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did not invite Nathan, Benaiah, David's bodyguards, or his own brother Solom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Nathan heard what had happened, he asked Bathsheba, Solomon's mother:Have you heard that Adonijah the son of Haggith has made himself king? But David doesn't know a thing abou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nd your son Solomon will be killed, unless you do what I tell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say to David, “You promised me that Solomon would be the next king. So why is Adonijah now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you are still talking to David, I'll come in and tell him that everything you said is tru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eanwhile, David was in his bedroom where Abishag was taking care of him because he was so old. Bathsheba went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owed down.“What can I do for you?” David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thsheba answered:Your Majesty, you promised me in the name of the Lord your God that my son Solomon would be the next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donijah has already been made king, and you didn't know anything about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crificed a lot of cattle, calves, and sheep. And he invited Abiathar the priest, Joab your army commander, and all your sons to be there, except Solomon, your loyal serv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in His Old 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Majesty, everyone in Israel is waiting for you to announce who will be the next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don't, they will say that Solomon and I have rebelled. They will treat us like criminals and kill us as soon as you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ust then, Nathan the prophet arri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one told David that he was there, and Nathan came in. He bowed with his face to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Your Majesty, did you say that Adonijah would b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rlier today, he sacrificed a lot of cattle, calves, and sheep. He invited the army commanders, Abiathar, and all your sons to be there. They are already eating and drinking and shouting, “Long live King Adonij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 didn't invite me or Zadok the priest or Benaiah or Solom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id you say they could do this without telling the rest of us who would be the next king?Solomon Becomes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vid said, “Tell Bathsheba to come here.” She came and stood in front of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en he said, “The living Lord God of Israel has kept me safe. And so today, I will keep the promise I made to you in his name: Solomon will be the next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was now an old man, and he always felt cold, even under a lot of blanke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thsheba bowed with her face to the ground and said, “Your Majesty, I pray that you will live a long t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David said, “Tell Zadok, Nathan, and Benaiah to come here.”When they arriv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ld them:Take along some of my officials and let Solomon ride my own mule to Gihon Sp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 get there, Zadok and Nathan will pour olive oil over Solomon's head to show that he is the new king of Israel. Then order someone to blow a trumpet and tell everyone to shout, “Long live King Solo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ring him back here, and he will take my place as king. He is the one I have chosen to rule Israel and Jud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naiah answered, “We will do it, Your Majesty. I pray that the Lord your God will let it happ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has always watched over you, and I pray that he will now watch over Solomon. May the Lord help Solomon to be an even greater king than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Zadok, Nathan, and Benaiah left and took along the two groups of David's special bodyguards. Solomon rode on David's mule as they led him to Gihon Spr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adok the priest brought some olive oil from the sacred tent and poured it on Solomon's head to show that he was now king. A trumpet was blown and everyone shouted, “Long live King Solom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y played flutes and celebrated as they followed Solomon back to Jerusalem. They made so much noise that the ground shoo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s officials said, “Your Majesty, we will look for a young woman to take care of you. She can lie down beside you and keep you war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donijah and his guests had almost finished eating when they heard the noise. Joab also heard the trumpet and asked, “What's all that noise about in the c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ust then, Jonathan son of Abiathar came running up. “Come in,” Adonijah said. “An important man like you must have some good new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onathan answered:No, I don't! David has just announced that Solomon will be k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Solomon rode David's own mule to Gihon Spring, and Zadok, Nathan, Benaiah, and David's special bodyguards went with him. When they got there, Zadok and Nathan made Solomon king. Then everyone celebrated all the way back to Jerusalem. That's the noise you hear in the ci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lomon is now k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listen to this! David's officials told him, “We pray that your God will help Solomon to be an even greater king!”David was in his bed at the time, but he bow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prayed, “I praise you, Lord God of Israel. You have made my son Solomon king and have let me live to see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donijah's guests shook with fear when they heard this news, and they left as fast as they coul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donijah himself was afraid of what Solomon might do to him, so he ran to the sacred tent and grabbed hold of the corners of the altar for protec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omeone told Solomon, “Adonijah is afraid of you and is holding onto the corners of the altar. He wants you to promise that you won't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looked everywhere in Israel until they found a very beautiful young woman named Abishag, who lived in the town of Shunem. They brought her to David, and she took care of him. But David did not have sex with her.Adonijah  Tries To Become K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lomon answered, “If Adonijah doesn't cause any trouble, I won't hurt him. But if he does, I'll have him kil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he sent someone to the altar to get Adonijah.After Adonijah came and bowed down, Solomon said, “Adonijah, go ho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donijah was the son of David and Haggith. He was Absalom's younger brother and was very handsome. One day, Adonijah started bragging, “I'm going to make myself king!” So he got some chariots and horses, and he hired 50 men as bodyguards. David did not want to hurt his feelings, so he never asked Adonijah why he was doing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onijah met with Joab the son of Zeruiah and Abiathar the priest and asked them if they would help him become king. Both of them agreed to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dok the priest, Benaiah the son of Jehoiada, Nathan the prophet, Shimei, Rei, and David's bodyguards all refu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donijah invited his brothers and David's officials from Judah to go with him to Crawling Rock near Rogel Spring, where he sacrificed some sheep, cattle, and fat calve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2026-06-14T15:50:58Z</dcterms:created>
  <dcterms:modified xsi:type="dcterms:W3CDTF">2026-06-14T15:50:58Z</dcterms:modified>
  <dc:title>Bible.com.au: 1 Kings 1:1-53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