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he Spirit, the water, and the blood, and they all ag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believe what people tell us. But we can trust what God says even more, and God is the one who has spoken about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have faith in God's Son, we have believed what God has said. But if we don't believe what God has said about his Son, it is the same as calling God a li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has also said he gave us eternal life and this life comes to us from his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if we have God's Son, we have this life. But if we don't have the Son, we don't have this life.Knowing about Eternal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of you have faith in the Son of God, and I have written to let you know you have eternal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certain God will hear our prayers when we ask for what pleases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we know God listens when we pray, we are sure our prayers have already been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ppose you see one of our people commit a sin that isn't a deadly sin. You can pray, and this person will be given eternal life. But the sin must not be one that is dead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thing that is wrong is sin, but not all sins are dead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ctory over the Wor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are sure God's children do not keep on sinning. God's own Son protects them, and the devil cannot har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certain we come from God and the rest of the world is under the power of the d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that Jesus Christ the Son of God has come and has shown us the true God. And because of Jesus, we now belong to the true God who gives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hildren, you must stay away from id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we believe Jesus is truly Christ, we are God's children. Everyone who loves the Father will also love his child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we love and obey God, we know we will love his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show our love for God by obeying his commandments, and they are not hard to foll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child of God can defeat the world, and our faith is what gives us this vict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 one can defeat the world without having faith in Jesus as the Son of God.Who Jesus I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ter and blood came out from the side of Jesus Christ. It wasn't just water, but water and blood. The Spirit tells about this, because the Spirit is truth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fact, there are three who tell about i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2026-05-22T17:39:08Z</dcterms:created>
  <dcterms:modified xsi:type="dcterms:W3CDTF">2026-05-22T17:39:08Z</dcterms:modified>
  <dc:title>Bible.com.au: 1 John 5:1-21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